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8" r:id="rId3"/>
    <p:sldId id="269" r:id="rId4"/>
    <p:sldId id="270" r:id="rId5"/>
    <p:sldId id="271" r:id="rId6"/>
    <p:sldId id="272" r:id="rId7"/>
    <p:sldId id="267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3"/>
    <a:srgbClr val="636462"/>
    <a:srgbClr val="EB8B2D"/>
    <a:srgbClr val="777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3"/>
    <p:restoredTop sz="94628"/>
  </p:normalViewPr>
  <p:slideViewPr>
    <p:cSldViewPr snapToObjects="1" showGuides="1">
      <p:cViewPr varScale="1">
        <p:scale>
          <a:sx n="178" d="100"/>
          <a:sy n="178" d="100"/>
        </p:scale>
        <p:origin x="1720" y="176"/>
      </p:cViewPr>
      <p:guideLst>
        <p:guide orient="horz" pos="1071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CE5A1-857B-214D-8BEE-AF65CEFCD544}" type="datetimeFigureOut">
              <a:rPr lang="de-DE" smtClean="0"/>
              <a:t>12.12.18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31BCB-E4CC-CD41-BF0E-941D9510A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6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31BCB-E4CC-CD41-BF0E-941D9510A3D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18F22B5-F316-E54D-B7D6-6D115D31A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12" y="0"/>
            <a:ext cx="9180512" cy="6898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437112"/>
            <a:ext cx="7772400" cy="506437"/>
          </a:xfrm>
          <a:prstGeom prst="rect">
            <a:avLst/>
          </a:prstGeom>
        </p:spPr>
        <p:txBody>
          <a:bodyPr anchor="b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526" y="2276873"/>
            <a:ext cx="7886700" cy="3744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>
                <a:latin typeface="+mj-lt"/>
              </a:defRPr>
            </a:lvl1pPr>
          </a:lstStyle>
          <a:p>
            <a:r>
              <a:rPr lang="de-DE" dirty="0"/>
              <a:t>Masterfließtextformat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98526" y="1268760"/>
            <a:ext cx="7886700" cy="54359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43433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26" y="1268760"/>
            <a:ext cx="7886700" cy="47158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526" y="2276872"/>
            <a:ext cx="7886700" cy="3672408"/>
          </a:xfrm>
          <a:prstGeom prst="rect">
            <a:avLst/>
          </a:prstGeom>
        </p:spPr>
        <p:txBody>
          <a:bodyPr/>
          <a:lstStyle>
            <a:lvl1pPr marL="342900" indent="-342900">
              <a:buFont typeface=".AppleSystemUIFont" charset="-120"/>
              <a:buChar char="»"/>
              <a:defRPr sz="1900">
                <a:latin typeface="+mj-lt"/>
              </a:defRPr>
            </a:lvl1pPr>
          </a:lstStyle>
          <a:p>
            <a:r>
              <a:rPr lang="de-DE" dirty="0"/>
              <a:t>Masterfließtextformat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43433"/>
                </a:solidFill>
              </a:defRPr>
            </a:lvl1pPr>
          </a:lstStyle>
          <a:p>
            <a:r>
              <a:rPr lang="de-DE"/>
              <a:t>Ort I Name I Datum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58" y="1268760"/>
            <a:ext cx="7886700" cy="495125"/>
          </a:xfrm>
          <a:prstGeom prst="rect">
            <a:avLst/>
          </a:prstGeom>
        </p:spPr>
        <p:txBody>
          <a:bodyPr anchor="b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158" y="2276872"/>
            <a:ext cx="7886700" cy="374441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3"/>
              </a:buClr>
              <a:buSzTx/>
              <a:buFont typeface=".AppleSystemUIFont" charset="-120"/>
              <a:buChar char="»"/>
              <a:tabLst/>
              <a:defRPr sz="1900">
                <a:solidFill>
                  <a:srgbClr val="34343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3"/>
              </a:buClr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3"/>
              </a:buClr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Mastertextformat bearbeiten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3"/>
              </a:buClr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43433"/>
                </a:solidFill>
              </a:defRPr>
            </a:lvl1pPr>
          </a:lstStyle>
          <a:p>
            <a:r>
              <a:rPr lang="de-DE"/>
              <a:t>Ort I Name I Datum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8760"/>
            <a:ext cx="7886700" cy="495125"/>
          </a:xfrm>
          <a:prstGeom prst="rect">
            <a:avLst/>
          </a:prstGeom>
        </p:spPr>
        <p:txBody>
          <a:bodyPr anchor="b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76872"/>
            <a:ext cx="7886700" cy="374441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8B2D"/>
              </a:buClr>
              <a:buSzTx/>
              <a:buFont typeface=".AppleSystemUIFont" charset="-120"/>
              <a:buChar char="»"/>
              <a:tabLst/>
              <a:defRPr sz="1900">
                <a:solidFill>
                  <a:srgbClr val="EB8B2D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43433"/>
                </a:solidFill>
              </a:defRPr>
            </a:lvl1pPr>
          </a:lstStyle>
          <a:p>
            <a:r>
              <a:rPr lang="de-DE"/>
              <a:t>Ort I Name I Datum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886700" cy="54359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611560" y="2276871"/>
            <a:ext cx="3960440" cy="37084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1pPr>
            <a:lvl2pPr marL="4572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2pPr>
            <a:lvl3pPr marL="9144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3pPr>
            <a:lvl4pPr marL="13716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4pPr>
            <a:lvl5pPr marL="18288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4788024" y="2276872"/>
            <a:ext cx="3636491" cy="37084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1pPr>
            <a:lvl2pPr marL="4572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2pPr>
            <a:lvl3pPr marL="9144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3pPr>
            <a:lvl4pPr marL="13716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4pPr>
            <a:lvl5pPr marL="18288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Objekt</a:t>
            </a:r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43433"/>
                </a:solidFill>
              </a:defRPr>
            </a:lvl1pPr>
          </a:lstStyle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03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1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43433"/>
                </a:solidFill>
                <a:latin typeface="+mj-lt"/>
              </a:defRPr>
            </a:lvl1pPr>
          </a:lstStyle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43433"/>
                </a:solidFill>
              </a:defRPr>
            </a:lvl1pPr>
          </a:lstStyle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85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7" r:id="rId3"/>
    <p:sldLayoutId id="2147483662" r:id="rId4"/>
    <p:sldLayoutId id="2147483674" r:id="rId5"/>
    <p:sldLayoutId id="2147483676" r:id="rId6"/>
    <p:sldLayoutId id="214748367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4213" y="4221088"/>
            <a:ext cx="7772400" cy="50643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4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21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651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4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08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78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</Words>
  <Application>Microsoft Macintosh PowerPoint</Application>
  <PresentationFormat>Bildschirmpräsentation (4:3)</PresentationFormat>
  <Paragraphs>11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.AppleSystemUIFont</vt:lpstr>
      <vt:lpstr>Arial</vt:lpstr>
      <vt:lpstr>Calibri</vt:lpstr>
      <vt:lpstr>Calibri Light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Office-Benutzer</cp:lastModifiedBy>
  <cp:revision>51</cp:revision>
  <dcterms:created xsi:type="dcterms:W3CDTF">2017-06-06T07:41:45Z</dcterms:created>
  <dcterms:modified xsi:type="dcterms:W3CDTF">2018-12-12T08:04:02Z</dcterms:modified>
</cp:coreProperties>
</file>