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60" r:id="rId3"/>
    <p:sldId id="271" r:id="rId4"/>
    <p:sldId id="272" r:id="rId5"/>
    <p:sldId id="257" r:id="rId6"/>
    <p:sldId id="268" r:id="rId7"/>
    <p:sldId id="258" r:id="rId8"/>
    <p:sldId id="269" r:id="rId9"/>
    <p:sldId id="259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072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940F-AAE2-4D32-87C9-22B962F3F03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6B6E0-C531-4895-A29C-EB5D0769FF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B6E0-C531-4895-A29C-EB5D0769FF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B6E0-C531-4895-A29C-EB5D0769FF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B6E0-C531-4895-A29C-EB5D0769FF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B6E0-C531-4895-A29C-EB5D0769FF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0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2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0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3E8AB1-0E6C-4B2C-8544-F1B7BE013393}" type="datetimeFigureOut">
              <a:rPr lang="en-US" smtClean="0"/>
              <a:t>28.04.16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4F3088-242C-469F-BC4F-8A29A7B88D02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791" y="1001486"/>
            <a:ext cx="7929000" cy="14767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Behavior in work life </a:t>
            </a:r>
            <a:endParaRPr lang="en-US" b="1" dirty="0"/>
          </a:p>
        </p:txBody>
      </p:sp>
      <p:pic>
        <p:nvPicPr>
          <p:cNvPr id="1026" name="Picture 2" descr="http://www.letsgetworking.com.au/images/hdLetsGetWor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1" y="3385459"/>
            <a:ext cx="8032569" cy="19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3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19" y="345597"/>
            <a:ext cx="7543800" cy="13954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 </a:t>
            </a:r>
            <a:r>
              <a:rPr lang="en-US" sz="4000" b="1" dirty="0" smtClean="0">
                <a:solidFill>
                  <a:schemeClr val="tx1"/>
                </a:solidFill>
              </a:rPr>
              <a:t>&gt;&gt;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On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</a:rPr>
              <a:t>weekday 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thumbs.dreamstime.com/thumblarge_3006/30068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42" y="3001444"/>
            <a:ext cx="3208483" cy="25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23" y="3492379"/>
            <a:ext cx="3023803" cy="2004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5826" y="5742023"/>
            <a:ext cx="100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Boss</a:t>
            </a:r>
            <a:endParaRPr lang="en-US" sz="2800" b="1" dirty="0"/>
          </a:p>
        </p:txBody>
      </p:sp>
      <p:sp>
        <p:nvSpPr>
          <p:cNvPr id="6" name="Oval Callout 5"/>
          <p:cNvSpPr/>
          <p:nvPr/>
        </p:nvSpPr>
        <p:spPr>
          <a:xfrm>
            <a:off x="2260024" y="2472403"/>
            <a:ext cx="1870755" cy="101997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8567" y="2680699"/>
            <a:ext cx="17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 am sick ):</a:t>
            </a:r>
            <a:endParaRPr lang="en-US" sz="2400" b="1" i="1" dirty="0"/>
          </a:p>
        </p:txBody>
      </p:sp>
      <p:sp>
        <p:nvSpPr>
          <p:cNvPr id="8" name="Right Arrow 7"/>
          <p:cNvSpPr/>
          <p:nvPr/>
        </p:nvSpPr>
        <p:spPr>
          <a:xfrm>
            <a:off x="3496415" y="3859731"/>
            <a:ext cx="1001027" cy="4908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6708124" y="2285570"/>
            <a:ext cx="2079696" cy="1029601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49074" y="2416668"/>
            <a:ext cx="186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Sorry to hear that. Take care!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119" y="1810683"/>
            <a:ext cx="673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70C0"/>
                </a:solidFill>
              </a:rPr>
              <a:t>Call and </a:t>
            </a:r>
            <a:r>
              <a:rPr lang="en-US" sz="2400" b="1" dirty="0" smtClean="0">
                <a:solidFill>
                  <a:srgbClr val="0070C0"/>
                </a:solidFill>
              </a:rPr>
              <a:t>send </a:t>
            </a:r>
            <a:r>
              <a:rPr lang="en-US" sz="2400" b="1" dirty="0">
                <a:solidFill>
                  <a:srgbClr val="0070C0"/>
                </a:solidFill>
              </a:rPr>
              <a:t>Email to inform </a:t>
            </a:r>
            <a:r>
              <a:rPr lang="en-US" sz="2400" b="1" dirty="0" smtClean="0">
                <a:solidFill>
                  <a:srgbClr val="0070C0"/>
                </a:solidFill>
              </a:rPr>
              <a:t>Boss.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85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19" y="345597"/>
            <a:ext cx="7543800" cy="13954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 </a:t>
            </a:r>
            <a:r>
              <a:rPr lang="en-US" sz="4000" b="1" dirty="0" smtClean="0">
                <a:solidFill>
                  <a:schemeClr val="tx1"/>
                </a:solidFill>
              </a:rPr>
              <a:t>&gt;&gt;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On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</a:rPr>
              <a:t>weekend 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thumbs.dreamstime.com/thumblarge_3006/30068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61" y="2962943"/>
            <a:ext cx="3208483" cy="25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1545" y="5665021"/>
            <a:ext cx="100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Boss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4130778" y="3840479"/>
            <a:ext cx="675308" cy="4782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119" y="1810683"/>
            <a:ext cx="673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Only</a:t>
            </a:r>
            <a:r>
              <a:rPr 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Send Email </a:t>
            </a:r>
            <a:r>
              <a:rPr lang="en-US" sz="2400" b="1" dirty="0">
                <a:solidFill>
                  <a:srgbClr val="0070C0"/>
                </a:solidFill>
              </a:rPr>
              <a:t>to inform </a:t>
            </a:r>
            <a:r>
              <a:rPr lang="en-US" sz="2400" b="1" dirty="0" smtClean="0">
                <a:solidFill>
                  <a:srgbClr val="0070C0"/>
                </a:solidFill>
              </a:rPr>
              <a:t>Boss.</a:t>
            </a:r>
            <a:endParaRPr lang="en-US" sz="2400" dirty="0"/>
          </a:p>
        </p:txBody>
      </p:sp>
      <p:pic>
        <p:nvPicPr>
          <p:cNvPr id="2050" name="Picture 2" descr="Image result for send email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8" y="3348850"/>
            <a:ext cx="3131575" cy="12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3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19" y="622073"/>
            <a:ext cx="7442034" cy="10952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 &gt;&gt;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i="1" dirty="0" smtClean="0">
                <a:solidFill>
                  <a:schemeClr val="tx1"/>
                </a:solidFill>
              </a:rPr>
              <a:t>Sick Note </a:t>
            </a:r>
            <a:br>
              <a:rPr lang="en-US" sz="3100" b="1" i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(The number of sick days that superior requires Sick Note is identified in Employee Contract)</a:t>
            </a:r>
            <a:endParaRPr lang="en-US" sz="27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00" name="Picture 4" descr="http://www.wsandb.co.uk/IMG/915/220915/sample-fitn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74" y="2190956"/>
            <a:ext cx="2742479" cy="37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919" y="1790299"/>
            <a:ext cx="591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de-AT" sz="2400" b="1" dirty="0" smtClean="0">
                <a:solidFill>
                  <a:srgbClr val="0070C0"/>
                </a:solidFill>
              </a:rPr>
              <a:t>Submit </a:t>
            </a:r>
            <a:r>
              <a:rPr lang="de-AT" sz="2400" b="1" dirty="0">
                <a:solidFill>
                  <a:srgbClr val="0070C0"/>
                </a:solidFill>
              </a:rPr>
              <a:t>Sick Note to boss</a:t>
            </a:r>
            <a:endParaRPr lang="en-US" sz="2400" dirty="0"/>
          </a:p>
        </p:txBody>
      </p:sp>
      <p:pic>
        <p:nvPicPr>
          <p:cNvPr id="3074" name="Picture 2" descr="Image result for doctor sick 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1" y="2407298"/>
            <a:ext cx="2789756" cy="32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57302" y="4008087"/>
            <a:ext cx="14462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86326" y="4081112"/>
            <a:ext cx="158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Get Sick Note from Doctor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17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48" y="690006"/>
            <a:ext cx="7543800" cy="790402"/>
          </a:xfrm>
        </p:spPr>
        <p:txBody>
          <a:bodyPr/>
          <a:lstStyle/>
          <a:p>
            <a:r>
              <a:rPr lang="en-US" b="1" dirty="0"/>
              <a:t>H</a:t>
            </a:r>
            <a:r>
              <a:rPr lang="en-US" b="1" dirty="0" smtClean="0"/>
              <a:t>ow </a:t>
            </a:r>
            <a:r>
              <a:rPr lang="en-US" b="1" dirty="0"/>
              <a:t>to deal with superiors</a:t>
            </a:r>
            <a:endParaRPr lang="en-US" dirty="0"/>
          </a:p>
        </p:txBody>
      </p:sp>
      <p:pic>
        <p:nvPicPr>
          <p:cNvPr id="3074" name="Picture 2" descr="http://i.huffpost.com/gen/1114386/images/o-BOSS-TAKES-CREDIT-FOR-YOUR-WORK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27" y="2318552"/>
            <a:ext cx="4740442" cy="31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48" y="690006"/>
            <a:ext cx="7543800" cy="790402"/>
          </a:xfrm>
        </p:spPr>
        <p:txBody>
          <a:bodyPr/>
          <a:lstStyle/>
          <a:p>
            <a:r>
              <a:rPr lang="en-US" b="1" dirty="0"/>
              <a:t>H</a:t>
            </a:r>
            <a:r>
              <a:rPr lang="en-US" b="1" dirty="0" smtClean="0"/>
              <a:t>ow </a:t>
            </a:r>
            <a:r>
              <a:rPr lang="en-US" b="1" dirty="0"/>
              <a:t>to deal with superiors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6348" y="3387503"/>
            <a:ext cx="3859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Be responsible for your work </a:t>
            </a:r>
          </a:p>
          <a:p>
            <a:r>
              <a:rPr lang="en-US" dirty="0" smtClean="0"/>
              <a:t>       that your superior assigns.</a:t>
            </a:r>
          </a:p>
          <a:p>
            <a:pPr marL="342900" indent="-342900">
              <a:buAutoNum type="arabicPeriod"/>
            </a:pPr>
            <a:r>
              <a:rPr lang="en-US" dirty="0" smtClean="0"/>
              <a:t>Be patience</a:t>
            </a:r>
          </a:p>
          <a:p>
            <a:pPr marL="342900" indent="-342900">
              <a:buAutoNum type="arabicPeriod"/>
            </a:pPr>
            <a:r>
              <a:rPr lang="en-US" dirty="0" smtClean="0"/>
              <a:t>Talk to boss calmly about problems.</a:t>
            </a:r>
          </a:p>
          <a:p>
            <a:pPr marL="342900" indent="-342900">
              <a:buAutoNum type="arabicPeriod"/>
            </a:pPr>
            <a:r>
              <a:rPr lang="en-US" dirty="0" smtClean="0"/>
              <a:t>Be respectful</a:t>
            </a:r>
            <a:endParaRPr lang="en-US" dirty="0"/>
          </a:p>
        </p:txBody>
      </p:sp>
      <p:pic>
        <p:nvPicPr>
          <p:cNvPr id="5124" name="Picture 4" descr="Image result for right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8" y="1817205"/>
            <a:ext cx="1372067" cy="10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5567" y="2104968"/>
            <a:ext cx="289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“</a:t>
            </a:r>
            <a:r>
              <a:rPr lang="en-US" sz="3200" b="1" dirty="0" smtClean="0">
                <a:solidFill>
                  <a:srgbClr val="00B050"/>
                </a:solidFill>
              </a:rPr>
              <a:t>DO</a:t>
            </a:r>
            <a:r>
              <a:rPr lang="en-US" sz="2800" b="1" dirty="0" smtClean="0">
                <a:solidFill>
                  <a:srgbClr val="00B050"/>
                </a:solidFill>
              </a:rPr>
              <a:t>”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5132" name="Picture 12" descr="http://cdn.aarp.net/content/dam/aarp/work-and-retirement/life-at-work/2013-01/740-businessmen-talking-be-happier-at-work.imgcache.rev1358264666625.jpg/jcr:content/renditions/cq5dam.web.420.27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86" y="1834015"/>
            <a:ext cx="3401794" cy="21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wor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54" y="4012784"/>
            <a:ext cx="3400626" cy="225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4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48" y="690006"/>
            <a:ext cx="7543800" cy="790402"/>
          </a:xfrm>
        </p:spPr>
        <p:txBody>
          <a:bodyPr/>
          <a:lstStyle/>
          <a:p>
            <a:r>
              <a:rPr lang="en-US" b="1" dirty="0"/>
              <a:t>H</a:t>
            </a:r>
            <a:r>
              <a:rPr lang="en-US" b="1" dirty="0" smtClean="0"/>
              <a:t>ow </a:t>
            </a:r>
            <a:r>
              <a:rPr lang="en-US" b="1" dirty="0"/>
              <a:t>to deal with superiors</a:t>
            </a:r>
            <a:endParaRPr lang="en-US" dirty="0"/>
          </a:p>
        </p:txBody>
      </p:sp>
      <p:pic>
        <p:nvPicPr>
          <p:cNvPr id="5122" name="Picture 2" descr="Image result for right and wro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8" y="1903831"/>
            <a:ext cx="1314316" cy="10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7065" y="2168471"/>
            <a:ext cx="173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“Don’t”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softskillsforhardjobs.com/wp-content/uploads/2012/10/Yel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4" y="3644394"/>
            <a:ext cx="4001967" cy="26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leep at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66" y="1903831"/>
            <a:ext cx="3589164" cy="23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gossip b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66" y="4292258"/>
            <a:ext cx="3589164" cy="20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7891"/>
            <a:ext cx="7543800" cy="1075963"/>
          </a:xfrm>
        </p:spPr>
        <p:txBody>
          <a:bodyPr/>
          <a:lstStyle/>
          <a:p>
            <a:r>
              <a:rPr lang="en-US" b="1" dirty="0" smtClean="0"/>
              <a:t>Punctuality</a:t>
            </a:r>
            <a:endParaRPr lang="en-US" dirty="0"/>
          </a:p>
        </p:txBody>
      </p:sp>
      <p:pic>
        <p:nvPicPr>
          <p:cNvPr id="2050" name="Picture 2" descr="http://www.telegraphindia.com/1131203/images/0312jobslea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51751"/>
            <a:ext cx="4390143" cy="27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unct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70" y="2294847"/>
            <a:ext cx="2313187" cy="23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4915" y="5259029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 on time both start working time and all meeting.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0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22" y="358122"/>
            <a:ext cx="7543800" cy="1191491"/>
          </a:xfrm>
        </p:spPr>
        <p:txBody>
          <a:bodyPr>
            <a:norm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ress code</a:t>
            </a:r>
            <a:endParaRPr lang="en-US" dirty="0"/>
          </a:p>
        </p:txBody>
      </p:sp>
      <p:pic>
        <p:nvPicPr>
          <p:cNvPr id="7170" name="Picture 2" descr="http://www.neeord.info/media/k2/items/cache/1281b969d392854908e324a837ddb6f0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55" y="1770573"/>
            <a:ext cx="6150926" cy="45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8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12" y="464000"/>
            <a:ext cx="7543800" cy="1191491"/>
          </a:xfrm>
        </p:spPr>
        <p:txBody>
          <a:bodyPr>
            <a:norm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ress code at work</a:t>
            </a:r>
            <a:endParaRPr lang="en-US" sz="4000" dirty="0"/>
          </a:p>
        </p:txBody>
      </p:sp>
      <p:pic>
        <p:nvPicPr>
          <p:cNvPr id="5122" name="Picture 2" descr="http://2.bp.blogspot.com/-60ZKbuKP0x0/T472mZSgAkI/AAAAAAAACh8/_rSoyU0H4xo/s1600/dresscod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27" y="1925053"/>
            <a:ext cx="5159670" cy="31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9128" y="5293895"/>
            <a:ext cx="96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382923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12" y="464000"/>
            <a:ext cx="7543800" cy="1191491"/>
          </a:xfrm>
        </p:spPr>
        <p:txBody>
          <a:bodyPr>
            <a:norm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ress code at 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70305" y="5478606"/>
            <a:ext cx="122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Female</a:t>
            </a:r>
            <a:endParaRPr lang="en-US" sz="2400" b="1" dirty="0"/>
          </a:p>
        </p:txBody>
      </p:sp>
      <p:pic>
        <p:nvPicPr>
          <p:cNvPr id="7172" name="Picture 4" descr="http://awbmagazine.com/wp-content/uploads/2014/08/Dress-cod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82" y="2090286"/>
            <a:ext cx="5369259" cy="31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1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96" y="471638"/>
            <a:ext cx="7950467" cy="116332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How to do when you are sick on working day.</a:t>
            </a:r>
            <a:endParaRPr lang="en-US" sz="3400" dirty="0"/>
          </a:p>
        </p:txBody>
      </p:sp>
      <p:pic>
        <p:nvPicPr>
          <p:cNvPr id="4098" name="Picture 2" descr="http://i.telegraph.co.uk/multimedia/archive/02825/sick_2825572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29" y="2347612"/>
            <a:ext cx="4788612" cy="29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756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129</Words>
  <Application>Microsoft Macintosh PowerPoint</Application>
  <PresentationFormat>Bildschirmpräsentation (4:3)</PresentationFormat>
  <Paragraphs>34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Retrospect</vt:lpstr>
      <vt:lpstr>Behavior in work life </vt:lpstr>
      <vt:lpstr>How to deal with superiors</vt:lpstr>
      <vt:lpstr>How to deal with superiors</vt:lpstr>
      <vt:lpstr>How to deal with superiors</vt:lpstr>
      <vt:lpstr>Punctuality</vt:lpstr>
      <vt:lpstr>Dress code</vt:lpstr>
      <vt:lpstr>Dress code at work</vt:lpstr>
      <vt:lpstr>Dress code at work</vt:lpstr>
      <vt:lpstr>How to do when you are sick on working day.</vt:lpstr>
      <vt:lpstr> 1st step &gt;&gt;  On weekday </vt:lpstr>
      <vt:lpstr> 1st step &gt;&gt;  On weekend </vt:lpstr>
      <vt:lpstr> 2nd Step &gt;&gt;  Sick Note  (The number of sick days that superior requires Sick Note is identified in Employee Contract)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in work life</dc:title>
  <dc:creator>chayanit</dc:creator>
  <cp:lastModifiedBy>Ein Microsoft Office-Anwender</cp:lastModifiedBy>
  <cp:revision>23</cp:revision>
  <dcterms:created xsi:type="dcterms:W3CDTF">2015-12-04T13:06:46Z</dcterms:created>
  <dcterms:modified xsi:type="dcterms:W3CDTF">2016-04-28T12:38:36Z</dcterms:modified>
</cp:coreProperties>
</file>