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48" r:id="rId1"/>
  </p:sldMasterIdLst>
  <p:notesMasterIdLst>
    <p:notesMasterId r:id="rId9"/>
  </p:notesMasterIdLst>
  <p:handoutMasterIdLst>
    <p:handoutMasterId r:id="rId10"/>
  </p:handoutMasterIdLst>
  <p:sldIdLst>
    <p:sldId id="952" r:id="rId2"/>
    <p:sldId id="941" r:id="rId3"/>
    <p:sldId id="953" r:id="rId4"/>
    <p:sldId id="942" r:id="rId5"/>
    <p:sldId id="945" r:id="rId6"/>
    <p:sldId id="939" r:id="rId7"/>
    <p:sldId id="940" r:id="rId8"/>
  </p:sldIdLst>
  <p:sldSz cx="9144000" cy="5143500" type="screen16x9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2842FF-AB47-4FE8-8488-D3EF45325C26}">
          <p14:sldIdLst>
            <p14:sldId id="952"/>
            <p14:sldId id="941"/>
            <p14:sldId id="953"/>
            <p14:sldId id="942"/>
            <p14:sldId id="945"/>
            <p14:sldId id="939"/>
            <p14:sldId id="9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7" userDrawn="1">
          <p15:clr>
            <a:srgbClr val="A4A3A4"/>
          </p15:clr>
        </p15:guide>
        <p15:guide id="2" pos="11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5" autoAdjust="0"/>
    <p:restoredTop sz="76121" autoAdjust="0"/>
  </p:normalViewPr>
  <p:slideViewPr>
    <p:cSldViewPr snapToGrid="0">
      <p:cViewPr varScale="1">
        <p:scale>
          <a:sx n="97" d="100"/>
          <a:sy n="97" d="100"/>
        </p:scale>
        <p:origin x="293" y="48"/>
      </p:cViewPr>
      <p:guideLst>
        <p:guide orient="horz" pos="917"/>
        <p:guide pos="11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213" d="100"/>
          <a:sy n="213" d="100"/>
        </p:scale>
        <p:origin x="184" y="3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2909FE4-6202-1C72-BC16-61335554A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312496-9325-62C9-7647-8FC31E62DB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E2BD-C908-2642-BB15-E90BC924A3CA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ECB4E1-42DA-2CA7-A1B4-AA7C24AA7D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A63FB4-2E31-4B22-6287-B0E89D374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F42B1-E308-2541-A79D-79D885D18F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225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91418" rIns="91418" bIns="9141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721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92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943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425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3162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156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191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TS Cover f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EB496B2-A23E-46A4-A089-3DE586120996}"/>
              </a:ext>
            </a:extLst>
          </p:cNvPr>
          <p:cNvSpPr txBox="1"/>
          <p:nvPr userDrawn="1"/>
        </p:nvSpPr>
        <p:spPr>
          <a:xfrm>
            <a:off x="3414839" y="331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0EDC6D7-025E-3E54-EAC9-B4E43DB795F1}"/>
              </a:ext>
            </a:extLst>
          </p:cNvPr>
          <p:cNvSpPr txBox="1">
            <a:spLocks/>
          </p:cNvSpPr>
          <p:nvPr userDrawn="1"/>
        </p:nvSpPr>
        <p:spPr>
          <a:xfrm>
            <a:off x="148349" y="213306"/>
            <a:ext cx="7886700" cy="23693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9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FFFC881-851E-417A-F816-FE2935CD6064}"/>
              </a:ext>
            </a:extLst>
          </p:cNvPr>
          <p:cNvSpPr txBox="1"/>
          <p:nvPr userDrawn="1"/>
        </p:nvSpPr>
        <p:spPr>
          <a:xfrm>
            <a:off x="240421" y="237054"/>
            <a:ext cx="1770310" cy="1146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b="1" i="1" spc="0" dirty="0">
                <a:latin typeface="Palatino Linotype" panose="02040502050505030304" pitchFamily="18" charset="0"/>
              </a:rPr>
              <a:t>TRAITS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b="1" i="1" spc="0" dirty="0">
                <a:latin typeface="Palatino Linotype" panose="02040502050505030304" pitchFamily="18" charset="0"/>
              </a:rPr>
              <a:t>of </a:t>
            </a:r>
            <a:r>
              <a:rPr lang="en-US" sz="1400" b="1" i="1" spc="0" dirty="0" err="1">
                <a:latin typeface="Palatino Linotype" panose="02040502050505030304" pitchFamily="18" charset="0"/>
              </a:rPr>
              <a:t>Postdigital</a:t>
            </a:r>
            <a:r>
              <a:rPr lang="en-US" sz="1400" b="1" i="1" spc="0" dirty="0"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b="1" i="1" spc="0" dirty="0" err="1">
                <a:latin typeface="Palatino Linotype" panose="02040502050505030304" pitchFamily="18" charset="0"/>
              </a:rPr>
              <a:t>Neobaroque</a:t>
            </a:r>
            <a:r>
              <a:rPr lang="en-US" sz="1400" b="1" i="1" spc="0" dirty="0"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400" b="1" i="1" spc="0" dirty="0">
                <a:latin typeface="Palatino Linotype" panose="02040502050505030304" pitchFamily="18" charset="0"/>
              </a:rPr>
              <a:t>Conference</a:t>
            </a:r>
            <a:endParaRPr lang="en-US" sz="1400" b="0" i="0" dirty="0">
              <a:latin typeface="Palatino Linotype" panose="02040502050505030304" pitchFamily="18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28A57B5-9F3D-753A-0E84-900A14039A8F}"/>
              </a:ext>
            </a:extLst>
          </p:cNvPr>
          <p:cNvSpPr txBox="1"/>
          <p:nvPr userDrawn="1"/>
        </p:nvSpPr>
        <p:spPr>
          <a:xfrm>
            <a:off x="225505" y="1362779"/>
            <a:ext cx="220796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" b="0" i="0" dirty="0">
                <a:latin typeface="+mn-lt"/>
              </a:rPr>
              <a:t>7.- 9. December 2022, </a:t>
            </a:r>
            <a:r>
              <a:rPr lang="en-US" sz="600" b="0" i="0" dirty="0" err="1">
                <a:latin typeface="+mn-lt"/>
              </a:rPr>
              <a:t>Obergurgl</a:t>
            </a:r>
            <a:endParaRPr lang="de-DE" sz="600" b="0" i="0" dirty="0">
              <a:latin typeface="+mn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753F101-AAC9-D9BD-25FD-7D646856C0CF}"/>
              </a:ext>
            </a:extLst>
          </p:cNvPr>
          <p:cNvGrpSpPr/>
          <p:nvPr userDrawn="1"/>
        </p:nvGrpSpPr>
        <p:grpSpPr>
          <a:xfrm>
            <a:off x="6228224" y="4717759"/>
            <a:ext cx="2633565" cy="329619"/>
            <a:chOff x="6228224" y="4717759"/>
            <a:chExt cx="2633565" cy="329619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057D2892-8B32-DC03-ACE5-A4B46F071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288209" y="4770745"/>
              <a:ext cx="700922" cy="276633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2EB754D-7B81-91E1-D060-EBA397D78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28224" y="4717759"/>
              <a:ext cx="1110455" cy="276633"/>
            </a:xfrm>
            <a:prstGeom prst="rect">
              <a:avLst/>
            </a:prstGeom>
          </p:spPr>
        </p:pic>
        <p:pic>
          <p:nvPicPr>
            <p:cNvPr id="6" name="Grafik 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159589C-2C8B-571C-6814-7877851EFD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61324" y="4829693"/>
              <a:ext cx="600465" cy="164699"/>
            </a:xfrm>
            <a:prstGeom prst="rect">
              <a:avLst/>
            </a:prstGeom>
          </p:spPr>
        </p:pic>
      </p:grpSp>
      <p:pic>
        <p:nvPicPr>
          <p:cNvPr id="9" name="Grafik 8" descr="Ein Bild, das draußen, dunkel, Welle, Outdoorobjekt enthält.&#10;&#10;Automatisch generierte Beschreibung">
            <a:extLst>
              <a:ext uri="{FF2B5EF4-FFF2-40B4-BE49-F238E27FC236}">
                <a16:creationId xmlns:a16="http://schemas.microsoft.com/office/drawing/2014/main" id="{80B6D787-58FA-13A2-2C29-20167EB52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saturation sat="1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-1" t="58253" r="4296" b="18520"/>
          <a:stretch/>
        </p:blipFill>
        <p:spPr>
          <a:xfrm>
            <a:off x="1687356" y="-1"/>
            <a:ext cx="7456643" cy="1809661"/>
          </a:xfrm>
          <a:prstGeom prst="rect">
            <a:avLst/>
          </a:prstGeom>
        </p:spPr>
      </p:pic>
      <p:pic>
        <p:nvPicPr>
          <p:cNvPr id="11" name="Grafik 10" descr="Ein Bild, das draußen, dunkel, Höhle enthält.&#10;&#10;Automatisch generierte Beschreibung">
            <a:extLst>
              <a:ext uri="{FF2B5EF4-FFF2-40B4-BE49-F238E27FC236}">
                <a16:creationId xmlns:a16="http://schemas.microsoft.com/office/drawing/2014/main" id="{F8E171A1-FB89-D5C9-2033-AF13F1D15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"/>
                    </a14:imgEffect>
                    <a14:imgEffect>
                      <a14:saturation sat="1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-127" t="61002" r="33220" b="14202"/>
          <a:stretch/>
        </p:blipFill>
        <p:spPr>
          <a:xfrm rot="10800000">
            <a:off x="-1" y="3254918"/>
            <a:ext cx="5095757" cy="188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0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140" userDrawn="1">
          <p15:clr>
            <a:srgbClr val="FBAE40"/>
          </p15:clr>
        </p15:guide>
        <p15:guide id="2" pos="15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EB496B2-A23E-46A4-A089-3DE586120996}"/>
              </a:ext>
            </a:extLst>
          </p:cNvPr>
          <p:cNvSpPr txBox="1"/>
          <p:nvPr userDrawn="1"/>
        </p:nvSpPr>
        <p:spPr>
          <a:xfrm>
            <a:off x="3414839" y="331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9390EE6-422A-08A8-9BF1-5F71BC0A8C61}"/>
              </a:ext>
            </a:extLst>
          </p:cNvPr>
          <p:cNvSpPr txBox="1"/>
          <p:nvPr userDrawn="1"/>
        </p:nvSpPr>
        <p:spPr>
          <a:xfrm>
            <a:off x="162636" y="4868619"/>
            <a:ext cx="13767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dirty="0">
                <a:solidFill>
                  <a:schemeClr val="tx1"/>
                </a:solidFill>
                <a:latin typeface="+mn-lt"/>
              </a:rPr>
              <a:t>Paper Title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E143993-A746-7679-B193-AC6B420CC7B6}"/>
              </a:ext>
            </a:extLst>
          </p:cNvPr>
          <p:cNvSpPr txBox="1"/>
          <p:nvPr userDrawn="1"/>
        </p:nvSpPr>
        <p:spPr>
          <a:xfrm>
            <a:off x="1622975" y="4868619"/>
            <a:ext cx="13767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i="1" dirty="0">
                <a:solidFill>
                  <a:schemeClr val="tx1"/>
                </a:solidFill>
                <a:latin typeface="+mn-lt"/>
              </a:rPr>
              <a:t>- Paper Subtitle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FB1444-B640-8B83-4EF5-4BF02CA472CC}"/>
              </a:ext>
            </a:extLst>
          </p:cNvPr>
          <p:cNvSpPr txBox="1"/>
          <p:nvPr userDrawn="1"/>
        </p:nvSpPr>
        <p:spPr>
          <a:xfrm>
            <a:off x="6191128" y="4879142"/>
            <a:ext cx="279023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b="1" i="1" dirty="0">
                <a:latin typeface="Palatino Linotype" panose="02040502050505030304" pitchFamily="18" charset="0"/>
              </a:rPr>
              <a:t>TRAITS of </a:t>
            </a:r>
            <a:r>
              <a:rPr lang="en-US" sz="600" b="1" i="1" dirty="0" err="1">
                <a:latin typeface="Palatino Linotype" panose="02040502050505030304" pitchFamily="18" charset="0"/>
              </a:rPr>
              <a:t>Postdigital</a:t>
            </a:r>
            <a:r>
              <a:rPr lang="en-US" sz="600" b="1" i="1" dirty="0">
                <a:latin typeface="Palatino Linotype" panose="02040502050505030304" pitchFamily="18" charset="0"/>
              </a:rPr>
              <a:t> </a:t>
            </a:r>
            <a:r>
              <a:rPr lang="en-US" sz="600" b="1" i="1" dirty="0" err="1">
                <a:latin typeface="Palatino Linotype" panose="02040502050505030304" pitchFamily="18" charset="0"/>
              </a:rPr>
              <a:t>Neobaroque</a:t>
            </a:r>
            <a:r>
              <a:rPr lang="en-US" sz="600" b="1" i="1" dirty="0">
                <a:latin typeface="Palatino Linotype" panose="02040502050505030304" pitchFamily="18" charset="0"/>
              </a:rPr>
              <a:t>  </a:t>
            </a:r>
            <a:r>
              <a:rPr lang="en-US" sz="600" dirty="0"/>
              <a:t>Conference, 7-9 December 2022, </a:t>
            </a:r>
            <a:r>
              <a:rPr lang="en-US" sz="600" dirty="0" err="1"/>
              <a:t>Obergurgl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248599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3140" userDrawn="1">
          <p15:clr>
            <a:srgbClr val="FBAE40"/>
          </p15:clr>
        </p15:guide>
        <p15:guide id="2" pos="15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EB496B2-A23E-46A4-A089-3DE586120996}"/>
              </a:ext>
            </a:extLst>
          </p:cNvPr>
          <p:cNvSpPr txBox="1"/>
          <p:nvPr userDrawn="1"/>
        </p:nvSpPr>
        <p:spPr>
          <a:xfrm>
            <a:off x="3414839" y="331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9390EE6-422A-08A8-9BF1-5F71BC0A8C61}"/>
              </a:ext>
            </a:extLst>
          </p:cNvPr>
          <p:cNvSpPr txBox="1"/>
          <p:nvPr userDrawn="1"/>
        </p:nvSpPr>
        <p:spPr>
          <a:xfrm>
            <a:off x="162636" y="4868619"/>
            <a:ext cx="13767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dirty="0">
                <a:solidFill>
                  <a:schemeClr val="bg1"/>
                </a:solidFill>
                <a:latin typeface="+mn-lt"/>
              </a:rPr>
              <a:t>Paper Title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E143993-A746-7679-B193-AC6B420CC7B6}"/>
              </a:ext>
            </a:extLst>
          </p:cNvPr>
          <p:cNvSpPr txBox="1"/>
          <p:nvPr userDrawn="1"/>
        </p:nvSpPr>
        <p:spPr>
          <a:xfrm>
            <a:off x="1622975" y="4868619"/>
            <a:ext cx="13767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00" i="1" dirty="0">
                <a:solidFill>
                  <a:schemeClr val="bg1"/>
                </a:solidFill>
                <a:latin typeface="+mn-lt"/>
              </a:rPr>
              <a:t>- Paper Subtitle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A677DE-8613-7E56-8616-BA4E60CEB621}"/>
              </a:ext>
            </a:extLst>
          </p:cNvPr>
          <p:cNvSpPr txBox="1"/>
          <p:nvPr userDrawn="1"/>
        </p:nvSpPr>
        <p:spPr>
          <a:xfrm>
            <a:off x="6191128" y="4873318"/>
            <a:ext cx="279023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TRAITS of </a:t>
            </a:r>
            <a:r>
              <a:rPr lang="en-US" sz="600" b="1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Postdigital</a:t>
            </a:r>
            <a:r>
              <a:rPr lang="en-US" sz="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600" b="1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Neobaroque</a:t>
            </a:r>
            <a:r>
              <a:rPr lang="en-US" sz="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  </a:t>
            </a:r>
            <a:r>
              <a:rPr lang="en-US" sz="600" dirty="0">
                <a:solidFill>
                  <a:schemeClr val="bg1"/>
                </a:solidFill>
              </a:rPr>
              <a:t>Conference, 7-9 December 2022, </a:t>
            </a:r>
            <a:r>
              <a:rPr lang="en-US" sz="600" dirty="0" err="1">
                <a:solidFill>
                  <a:schemeClr val="bg1"/>
                </a:solidFill>
              </a:rPr>
              <a:t>Obergurgl</a:t>
            </a:r>
            <a:endParaRPr lang="de-DE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9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3140" userDrawn="1">
          <p15:clr>
            <a:srgbClr val="FBAE40"/>
          </p15:clr>
        </p15:guide>
        <p15:guide id="2" pos="1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12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49" r:id="rId2"/>
    <p:sldLayoutId id="214748414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92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845E461-2398-11F9-B7FA-3FEE76F8FA00}"/>
              </a:ext>
            </a:extLst>
          </p:cNvPr>
          <p:cNvSpPr/>
          <p:nvPr/>
        </p:nvSpPr>
        <p:spPr>
          <a:xfrm>
            <a:off x="595232" y="2091630"/>
            <a:ext cx="7953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ea typeface="Arial" panose="020B0604020202020204" pitchFamily="34" charset="0"/>
                <a:cs typeface="Arial" panose="020B0604020202020204" pitchFamily="34" charset="0"/>
              </a:rPr>
              <a:t>Paper </a:t>
            </a:r>
            <a:r>
              <a:rPr lang="en-GB" sz="3600" b="1" dirty="0" err="1">
                <a:ea typeface="Arial" panose="020B0604020202020204" pitchFamily="34" charset="0"/>
                <a:cs typeface="Arial" panose="020B0604020202020204" pitchFamily="34" charset="0"/>
              </a:rPr>
              <a:t>Titel</a:t>
            </a:r>
            <a:r>
              <a:rPr lang="en-GB" sz="3600" b="1" dirty="0">
                <a:ea typeface="Arial" panose="020B0604020202020204" pitchFamily="34" charset="0"/>
                <a:cs typeface="Arial" panose="020B0604020202020204" pitchFamily="34" charset="0"/>
              </a:rPr>
              <a:t> 1 line</a:t>
            </a:r>
            <a:endParaRPr lang="en-GB" sz="36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2D0B2A-D44E-AFB2-58AA-85245CD1CF18}"/>
              </a:ext>
            </a:extLst>
          </p:cNvPr>
          <p:cNvSpPr txBox="1"/>
          <p:nvPr/>
        </p:nvSpPr>
        <p:spPr>
          <a:xfrm>
            <a:off x="3436859" y="3772585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9E0763B-E41C-1AAA-AA54-0F44D922BA33}"/>
              </a:ext>
            </a:extLst>
          </p:cNvPr>
          <p:cNvSpPr txBox="1"/>
          <p:nvPr/>
        </p:nvSpPr>
        <p:spPr>
          <a:xfrm>
            <a:off x="1151336" y="3772584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D9F32B-8B4D-A020-DA0A-330CAF7B813A}"/>
              </a:ext>
            </a:extLst>
          </p:cNvPr>
          <p:cNvSpPr txBox="1"/>
          <p:nvPr/>
        </p:nvSpPr>
        <p:spPr>
          <a:xfrm>
            <a:off x="5718571" y="3772584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1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102D0B2A-D44E-AFB2-58AA-85245CD1CF18}"/>
              </a:ext>
            </a:extLst>
          </p:cNvPr>
          <p:cNvSpPr txBox="1"/>
          <p:nvPr/>
        </p:nvSpPr>
        <p:spPr>
          <a:xfrm>
            <a:off x="3436859" y="3772585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9E0763B-E41C-1AAA-AA54-0F44D922BA33}"/>
              </a:ext>
            </a:extLst>
          </p:cNvPr>
          <p:cNvSpPr txBox="1"/>
          <p:nvPr/>
        </p:nvSpPr>
        <p:spPr>
          <a:xfrm>
            <a:off x="1151336" y="3772584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7D9F32B-8B4D-A020-DA0A-330CAF7B813A}"/>
              </a:ext>
            </a:extLst>
          </p:cNvPr>
          <p:cNvSpPr txBox="1"/>
          <p:nvPr/>
        </p:nvSpPr>
        <p:spPr>
          <a:xfrm>
            <a:off x="5718571" y="3772584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5DF56D-42F7-9E1D-0A12-C8AC4913AA01}"/>
              </a:ext>
            </a:extLst>
          </p:cNvPr>
          <p:cNvSpPr/>
          <p:nvPr/>
        </p:nvSpPr>
        <p:spPr>
          <a:xfrm>
            <a:off x="595232" y="2176602"/>
            <a:ext cx="795353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ea typeface="Arial" panose="020B0604020202020204" pitchFamily="34" charset="0"/>
                <a:cs typeface="Arial" panose="020B0604020202020204" pitchFamily="34" charset="0"/>
              </a:rPr>
              <a:t>Paper Title 1 line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ea typeface="Arial" panose="020B0604020202020204" pitchFamily="34" charset="0"/>
                <a:cs typeface="Arial" panose="020B0604020202020204" pitchFamily="34" charset="0"/>
              </a:rPr>
              <a:t>Subtitle 1 line</a:t>
            </a:r>
            <a:endParaRPr lang="en-GB" sz="500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5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18EF1-B508-AABC-8511-083FEE0057CE}"/>
              </a:ext>
            </a:extLst>
          </p:cNvPr>
          <p:cNvSpPr/>
          <p:nvPr/>
        </p:nvSpPr>
        <p:spPr>
          <a:xfrm>
            <a:off x="595232" y="1708464"/>
            <a:ext cx="7953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ea typeface="Arial" panose="020B0604020202020204" pitchFamily="34" charset="0"/>
                <a:cs typeface="Arial" panose="020B0604020202020204" pitchFamily="34" charset="0"/>
              </a:rPr>
              <a:t>Paper Title 1. line</a:t>
            </a:r>
          </a:p>
          <a:p>
            <a:pPr algn="ctr">
              <a:spcAft>
                <a:spcPts val="600"/>
              </a:spcAft>
            </a:pPr>
            <a:r>
              <a:rPr lang="en-GB" sz="2800" b="1" dirty="0">
                <a:ea typeface="Arial" panose="020B0604020202020204" pitchFamily="34" charset="0"/>
                <a:cs typeface="Arial" panose="020B0604020202020204" pitchFamily="34" charset="0"/>
              </a:rPr>
              <a:t>Paper Title 2. line</a:t>
            </a:r>
          </a:p>
          <a:p>
            <a:pPr algn="ctr">
              <a:spcAft>
                <a:spcPts val="600"/>
              </a:spcAft>
            </a:pPr>
            <a:r>
              <a:rPr lang="en-GB" sz="1800" dirty="0">
                <a:ea typeface="Arial" panose="020B0604020202020204" pitchFamily="34" charset="0"/>
                <a:cs typeface="Arial" panose="020B0604020202020204" pitchFamily="34" charset="0"/>
              </a:rPr>
              <a:t>Subtitle 1 line</a:t>
            </a:r>
            <a:endParaRPr lang="en-GB" sz="500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140E6A6-8266-93DF-1026-B22B03D75CE6}"/>
              </a:ext>
            </a:extLst>
          </p:cNvPr>
          <p:cNvSpPr txBox="1"/>
          <p:nvPr/>
        </p:nvSpPr>
        <p:spPr>
          <a:xfrm>
            <a:off x="2297907" y="3772585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27F2DA-F0F2-2D6A-2D59-5513CF733CB5}"/>
              </a:ext>
            </a:extLst>
          </p:cNvPr>
          <p:cNvSpPr txBox="1"/>
          <p:nvPr/>
        </p:nvSpPr>
        <p:spPr>
          <a:xfrm>
            <a:off x="4579619" y="3772584"/>
            <a:ext cx="2274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B46E17-E261-3BC5-4918-63CBC5AA3BAF}"/>
              </a:ext>
            </a:extLst>
          </p:cNvPr>
          <p:cNvSpPr/>
          <p:nvPr/>
        </p:nvSpPr>
        <p:spPr>
          <a:xfrm>
            <a:off x="595232" y="1708462"/>
            <a:ext cx="795353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ea typeface="Arial" panose="020B0604020202020204" pitchFamily="34" charset="0"/>
                <a:cs typeface="Arial" panose="020B0604020202020204" pitchFamily="34" charset="0"/>
              </a:rPr>
              <a:t>Paper Title 1. line</a:t>
            </a:r>
          </a:p>
          <a:p>
            <a:pPr algn="ctr">
              <a:spcAft>
                <a:spcPts val="600"/>
              </a:spcAft>
            </a:pPr>
            <a:r>
              <a:rPr lang="en-GB" sz="2800" b="1" dirty="0">
                <a:ea typeface="Arial" panose="020B0604020202020204" pitchFamily="34" charset="0"/>
                <a:cs typeface="Arial" panose="020B0604020202020204" pitchFamily="34" charset="0"/>
              </a:rPr>
              <a:t>Paper Title 2. line</a:t>
            </a:r>
          </a:p>
          <a:p>
            <a:pPr algn="ctr">
              <a:spcAft>
                <a:spcPts val="600"/>
              </a:spcAft>
            </a:pPr>
            <a:r>
              <a:rPr lang="en-GB" dirty="0">
                <a:ea typeface="Arial" panose="020B0604020202020204" pitchFamily="34" charset="0"/>
                <a:cs typeface="Arial" panose="020B0604020202020204" pitchFamily="34" charset="0"/>
              </a:rPr>
              <a:t>Subtitle 1. line</a:t>
            </a:r>
          </a:p>
          <a:p>
            <a:pPr algn="ctr">
              <a:spcAft>
                <a:spcPts val="600"/>
              </a:spcAft>
            </a:pPr>
            <a:r>
              <a:rPr lang="en-GB" dirty="0">
                <a:ea typeface="Arial" panose="020B0604020202020204" pitchFamily="34" charset="0"/>
                <a:cs typeface="Arial" panose="020B0604020202020204" pitchFamily="34" charset="0"/>
              </a:rPr>
              <a:t>Subtitle 2. line</a:t>
            </a:r>
            <a:endParaRPr lang="en-GB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500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3BCFFCD-AD49-3938-7E99-6C435255CF24}"/>
              </a:ext>
            </a:extLst>
          </p:cNvPr>
          <p:cNvSpPr txBox="1"/>
          <p:nvPr/>
        </p:nvSpPr>
        <p:spPr>
          <a:xfrm>
            <a:off x="2059782" y="3772585"/>
            <a:ext cx="5024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600" b="1" dirty="0">
                <a:ea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de-AT" sz="1600" b="1" dirty="0" err="1">
                <a:ea typeface="Arial" panose="020B0604020202020204" pitchFamily="34" charset="0"/>
                <a:cs typeface="Arial" panose="020B0604020202020204" pitchFamily="34" charset="0"/>
              </a:rPr>
              <a:t>Surname</a:t>
            </a:r>
            <a:endParaRPr lang="en-GB" sz="1600" b="1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AT" sz="1600" i="1" dirty="0">
                <a:ea typeface="Arial" panose="020B0604020202020204" pitchFamily="34" charset="0"/>
                <a:cs typeface="Arial" panose="020B0604020202020204" pitchFamily="34" charset="0"/>
              </a:rPr>
              <a:t>Affiliation</a:t>
            </a:r>
            <a:endParaRPr lang="en-GB" sz="1600" b="1" dirty="0">
              <a:latin typeface="Chivo" panose="000005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5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2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RAI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69</Words>
  <Application>Microsoft Office PowerPoint</Application>
  <PresentationFormat>Bildschirmpräsentation (16:9)</PresentationFormat>
  <Paragraphs>28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Chivo</vt:lpstr>
      <vt:lpstr>Palatino Linotype</vt:lpstr>
      <vt:lpstr>TRAITS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Körner</dc:creator>
  <cp:lastModifiedBy>Laura Winterberg</cp:lastModifiedBy>
  <cp:revision>850</cp:revision>
  <cp:lastPrinted>2022-10-13T08:47:52Z</cp:lastPrinted>
  <dcterms:modified xsi:type="dcterms:W3CDTF">2022-11-10T10:14:57Z</dcterms:modified>
</cp:coreProperties>
</file>