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3" d="100"/>
          <a:sy n="113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17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54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101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5467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29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770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96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84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5237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5218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074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C0194-230D-C948-B43A-49C4E74266D0}" type="datetimeFigureOut">
              <a:rPr lang="de-DE" smtClean="0"/>
              <a:t>08.07.2026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C50B19D-09F6-4F49-A8B8-C9CBD8BF3800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976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8714B-F2A4-321F-6545-CE90CEB318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AT" sz="3300" b="1" dirty="0">
                <a:effectLst/>
              </a:rPr>
              <a:t>Bachelor­studium Anglistik und Amerikanistik:</a:t>
            </a:r>
            <a:br>
              <a:rPr lang="de-AT" sz="3300" b="1" dirty="0">
                <a:effectLst/>
              </a:rPr>
            </a:br>
            <a:br>
              <a:rPr lang="de-AT" sz="3300" b="1" dirty="0">
                <a:effectLst/>
              </a:rPr>
            </a:br>
            <a:r>
              <a:rPr lang="de-AT" sz="3300" b="1" dirty="0">
                <a:effectLst/>
              </a:rPr>
              <a:t>Wechsel ins neue Curriculum</a:t>
            </a:r>
            <a:br>
              <a:rPr lang="de-AT" b="1" dirty="0">
                <a:effectLst/>
              </a:rPr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C5BDEB6-3107-FE26-A1E3-AD0B87E754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de-DE" dirty="0"/>
          </a:p>
          <a:p>
            <a:endParaRPr lang="de-DE" dirty="0"/>
          </a:p>
          <a:p>
            <a:r>
              <a:rPr lang="de-DE" sz="2800" b="1" dirty="0"/>
              <a:t>Bachelorarbeit</a:t>
            </a:r>
          </a:p>
        </p:txBody>
      </p:sp>
    </p:spTree>
    <p:extLst>
      <p:ext uri="{BB962C8B-B14F-4D97-AF65-F5344CB8AC3E}">
        <p14:creationId xmlns:p14="http://schemas.microsoft.com/office/powerpoint/2010/main" val="126837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D0F1D-798B-2E5A-2E6B-A5B5855B0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F0000"/>
                </a:solidFill>
              </a:rPr>
              <a:t>Szenario I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FDB6EC9-B623-59FD-24CF-BD061773C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de-DE" sz="2400" b="1" dirty="0"/>
              <a:t>ALT: Sie haben bereits eine Arbeit geschrieben und einen Bachelorkurs besucht</a:t>
            </a:r>
          </a:p>
          <a:p>
            <a:pPr algn="ctr"/>
            <a:endParaRPr lang="de-DE" b="1" dirty="0"/>
          </a:p>
          <a:p>
            <a:pPr marL="0" indent="0" algn="ctr">
              <a:buNone/>
            </a:pPr>
            <a:r>
              <a:rPr lang="de-DE" sz="2400" b="1" dirty="0"/>
              <a:t>▼</a:t>
            </a:r>
          </a:p>
          <a:p>
            <a:pPr algn="ctr"/>
            <a:endParaRPr lang="de-DE" sz="2400" b="1" dirty="0"/>
          </a:p>
          <a:p>
            <a:pPr marL="0" indent="0" algn="ctr">
              <a:buNone/>
            </a:pPr>
            <a:r>
              <a:rPr lang="de-DE" sz="2400" b="1" dirty="0"/>
              <a:t>NEU: Sie müssen eine weitere Arbeit (mit 7,5 ECTS) schreiben und das SE besuchen</a:t>
            </a:r>
          </a:p>
        </p:txBody>
      </p:sp>
    </p:spTree>
    <p:extLst>
      <p:ext uri="{BB962C8B-B14F-4D97-AF65-F5344CB8AC3E}">
        <p14:creationId xmlns:p14="http://schemas.microsoft.com/office/powerpoint/2010/main" val="983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877F0-B015-59CD-815C-247D1CF11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F0000"/>
                </a:solidFill>
              </a:rPr>
              <a:t>Szenario 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83577B-A85F-14CF-AB7D-A8328FC6E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400" b="1" dirty="0"/>
              <a:t>ALT: Sie haben bereits eine Arbeit geschrieben und zwei Bachelorkurse besucht</a:t>
            </a:r>
          </a:p>
          <a:p>
            <a:pPr algn="ctr"/>
            <a:endParaRPr lang="de-DE" sz="2400" b="1" dirty="0"/>
          </a:p>
          <a:p>
            <a:pPr marL="0" indent="0" algn="ctr">
              <a:buNone/>
            </a:pPr>
            <a:r>
              <a:rPr lang="de-DE" sz="2400" b="1" dirty="0"/>
              <a:t>▼</a:t>
            </a:r>
          </a:p>
          <a:p>
            <a:pPr algn="ctr"/>
            <a:endParaRPr lang="de-DE" sz="2400" b="1" dirty="0"/>
          </a:p>
          <a:p>
            <a:pPr marL="0" indent="0" algn="ctr">
              <a:buNone/>
            </a:pPr>
            <a:r>
              <a:rPr lang="de-DE" sz="2400" b="1" dirty="0"/>
              <a:t>NEU: Sie müssen eine weitere Arbeit (mit 7,5 ECTS) schreiben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885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EE5DA4-09B5-81BE-1527-8A9B7F65D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F0000"/>
                </a:solidFill>
              </a:rPr>
              <a:t>Szenario 3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A3C203-4C2C-4DEB-B8FB-2B6A96D70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400" b="1" dirty="0"/>
              <a:t>ALT: Sie haben bisher keine Arbeit geschrieben und zwei Bachelorkurse besucht</a:t>
            </a:r>
          </a:p>
          <a:p>
            <a:pPr marL="0" indent="0" algn="ctr">
              <a:buNone/>
            </a:pPr>
            <a:r>
              <a:rPr lang="de-DE" sz="2400" b="1" dirty="0"/>
              <a:t>▼</a:t>
            </a:r>
          </a:p>
          <a:p>
            <a:pPr marL="0" indent="0" algn="ctr">
              <a:buNone/>
            </a:pPr>
            <a:r>
              <a:rPr lang="de-DE" sz="2400" b="1" dirty="0"/>
              <a:t>NEU: Sie müssen entweder a) eine Arbeit (mit 12,5 ECTS) schreiben und die AG besuchen (ein Bachelorkurs geht ‘verloren‘)</a:t>
            </a:r>
          </a:p>
          <a:p>
            <a:pPr marL="0" indent="0" algn="ctr">
              <a:buNone/>
            </a:pPr>
            <a:r>
              <a:rPr lang="de-DE" sz="2400" b="1" dirty="0"/>
              <a:t>oder b) zwei Arbeiten (mit 7,5 ECTS) schreiben</a:t>
            </a:r>
          </a:p>
          <a:p>
            <a:pPr marL="0" indent="0" algn="ctr">
              <a:buNone/>
            </a:pPr>
            <a:endParaRPr lang="de-DE" sz="2400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5545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E7C9BF-CD37-652E-F20D-62F5A7C1A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FF0000"/>
                </a:solidFill>
              </a:rPr>
              <a:t>Szenario 4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180C03-2C4F-C303-3D50-B51781223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de-DE" sz="2400" b="1" dirty="0"/>
              <a:t>ALT: Sie verfassen gerade ihre </a:t>
            </a:r>
            <a:r>
              <a:rPr lang="de-DE" sz="2400" b="1"/>
              <a:t>Arbeit und </a:t>
            </a:r>
            <a:r>
              <a:rPr lang="de-DE" sz="2400" b="1" dirty="0"/>
              <a:t>haben noch keinen Bachelorkurs besucht</a:t>
            </a:r>
          </a:p>
          <a:p>
            <a:pPr algn="ctr"/>
            <a:endParaRPr lang="de-DE" sz="2400" b="1" dirty="0"/>
          </a:p>
          <a:p>
            <a:pPr marL="0" indent="0" algn="ctr">
              <a:buNone/>
            </a:pPr>
            <a:r>
              <a:rPr lang="de-DE" sz="2400" b="1" dirty="0"/>
              <a:t>▼</a:t>
            </a:r>
          </a:p>
          <a:p>
            <a:pPr algn="ctr"/>
            <a:endParaRPr lang="de-DE" sz="2400" b="1" dirty="0"/>
          </a:p>
          <a:p>
            <a:pPr marL="0" indent="0" algn="ctr">
              <a:buNone/>
            </a:pPr>
            <a:r>
              <a:rPr lang="de-DE" sz="2400" b="1" dirty="0"/>
              <a:t>NEU: Sie müssen eine Arbeit (mit 12,5 ECTS) schreiben, das SE und die AG besuchen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0426762"/>
      </p:ext>
    </p:extLst>
  </p:cSld>
  <p:clrMapOvr>
    <a:masterClrMapping/>
  </p:clrMapOvr>
</p:sld>
</file>

<file path=ppt/theme/theme1.xml><?xml version="1.0" encoding="utf-8"?>
<a:theme xmlns:a="http://schemas.openxmlformats.org/drawingml/2006/main" name="Katalog">
  <a:themeElements>
    <a:clrScheme name="Katalog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Katalog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talog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{343118FB-C01F-A343-B1A9-49133C8AE431}tf10001119</Template>
  <TotalTime>0</TotalTime>
  <Words>162</Words>
  <Application>Microsoft Office PowerPoint</Application>
  <PresentationFormat>Breitbild</PresentationFormat>
  <Paragraphs>27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Katalog</vt:lpstr>
      <vt:lpstr>Bachelor­studium Anglistik und Amerikanistik:  Wechsel ins neue Curriculum </vt:lpstr>
      <vt:lpstr>Szenario I</vt:lpstr>
      <vt:lpstr>Szenario 2</vt:lpstr>
      <vt:lpstr>Szenario 3</vt:lpstr>
      <vt:lpstr>Szenario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Bachelor­studium Anglistik und Amerikanistik:  Wechsel ins neue Curriculum </dc:title>
  <dc:creator>Ulrich Pallua</dc:creator>
  <cp:lastModifiedBy>Heuberger, Reinhard</cp:lastModifiedBy>
  <cp:revision>7</cp:revision>
  <dcterms:created xsi:type="dcterms:W3CDTF">2026-07-01T08:58:58Z</dcterms:created>
  <dcterms:modified xsi:type="dcterms:W3CDTF">2026-07-08T08:35:10Z</dcterms:modified>
</cp:coreProperties>
</file>