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8" r:id="rId2"/>
  </p:sldMasterIdLst>
  <p:notesMasterIdLst>
    <p:notesMasterId r:id="rId18"/>
  </p:notesMasterIdLst>
  <p:handoutMasterIdLst>
    <p:handoutMasterId r:id="rId19"/>
  </p:handoutMasterIdLst>
  <p:sldIdLst>
    <p:sldId id="256" r:id="rId3"/>
    <p:sldId id="257" r:id="rId4"/>
    <p:sldId id="270" r:id="rId5"/>
    <p:sldId id="258" r:id="rId6"/>
    <p:sldId id="259" r:id="rId7"/>
    <p:sldId id="260" r:id="rId8"/>
    <p:sldId id="272" r:id="rId9"/>
    <p:sldId id="261" r:id="rId10"/>
    <p:sldId id="263" r:id="rId11"/>
    <p:sldId id="269" r:id="rId12"/>
    <p:sldId id="264" r:id="rId13"/>
    <p:sldId id="265" r:id="rId14"/>
    <p:sldId id="271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4D4C"/>
    <a:srgbClr val="343433"/>
    <a:srgbClr val="00294C"/>
    <a:srgbClr val="EB8B2D"/>
    <a:srgbClr val="636462"/>
    <a:srgbClr val="777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4658"/>
  </p:normalViewPr>
  <p:slideViewPr>
    <p:cSldViewPr snapToGrid="0" snapToObjects="1" showGuides="1">
      <p:cViewPr varScale="1">
        <p:scale>
          <a:sx n="116" d="100"/>
          <a:sy n="116" d="100"/>
        </p:scale>
        <p:origin x="1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70" d="100"/>
          <a:sy n="170" d="100"/>
        </p:scale>
        <p:origin x="648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F9A7093-B570-B193-D7A9-C5C63DBA20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ABD1486-6470-ADF8-DE88-7EFF4FFC6F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5FBCA-7827-204B-8916-3BD441F72BB8}" type="datetimeFigureOut">
              <a:rPr lang="de-DE" smtClean="0"/>
              <a:t>19.06.26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AD9848-4544-6C88-D485-3E2FFA25BC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54C57B-ECE4-849C-BD69-0C6CD30F61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C0D7-0313-8748-AFD1-FE9CFDB25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58877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CE5A1-857B-214D-8BEE-AF65CEFCD544}" type="datetimeFigureOut">
              <a:rPr lang="de-DE" smtClean="0"/>
              <a:t>19.06.26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31BCB-E4CC-CD41-BF0E-941D9510A3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6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544CBE7-AFBB-1961-3EFC-905CC26E2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3705"/>
          <a:stretch/>
        </p:blipFill>
        <p:spPr>
          <a:xfrm>
            <a:off x="0" y="0"/>
            <a:ext cx="12240683" cy="525320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A5A38D-E190-82AE-46C3-26548925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5533147"/>
            <a:ext cx="10561669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75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E1D3F9E-CCAE-4466-A283-C2A9F0F34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4663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CBFD8B5-A5D3-47AF-94BC-02440AFB0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2404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82951B-5DE8-4179-9CDF-0C507218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70083" y="6354663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C3CDC0F-71BF-B840-812C-9588125E0BFE}" type="datetime6">
              <a:rPr lang="de-DE" smtClean="0"/>
              <a:pPr/>
              <a:t>Juni 26</a:t>
            </a:fld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E3557F-6723-8117-535B-4980C2C2A4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5320" y="1772529"/>
            <a:ext cx="10987087" cy="410439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rgbClr val="4C4D4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81C9FEA-638E-55A9-B425-573F822E3E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611" y="815364"/>
            <a:ext cx="11120437" cy="8588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Titeltext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3167653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 Social Media+ww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7090AD0-FD2A-CA7D-BBD5-5B2FCD0D8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4068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36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223FF5FB-C0BC-8FBF-E010-82C75F859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A5A38D-E190-82AE-46C3-26548925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423" y="2624296"/>
            <a:ext cx="10561669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5FB9842-8DFB-C8D2-DAF3-F9AEA1236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5423" y="5407457"/>
            <a:ext cx="10561669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343433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917861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23FF5FB-C0BC-8FBF-E010-82C75F859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A5A38D-E190-82AE-46C3-26548925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423" y="2624296"/>
            <a:ext cx="10561669" cy="45720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Textplatzhalter 12">
            <a:extLst>
              <a:ext uri="{FF2B5EF4-FFF2-40B4-BE49-F238E27FC236}">
                <a16:creationId xmlns:a16="http://schemas.microsoft.com/office/drawing/2014/main" id="{857560AF-62DA-685C-05D3-86EBDEF3A4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5423" y="5407457"/>
            <a:ext cx="10561669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343433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12439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4FC01E-4815-58CB-245F-C6264A32E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130142"/>
            <a:ext cx="10858029" cy="4746783"/>
          </a:xfrm>
        </p:spPr>
        <p:txBody>
          <a:bodyPr/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467342-6F17-B273-AB31-7550A6A2E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408" y="332656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0C85B2-D425-5CFB-4251-19ED243B1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8966" y="6357537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 dirty="0"/>
              <a:t>Titel oder Vortragender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E0B9212-D1C1-ADB0-2A92-B1D1B2B01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8836" y="6355278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97E50-EC1F-01A0-B1F3-70989E79E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1980" y="6357537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Juni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40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125538"/>
            <a:ext cx="5273191" cy="4751387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F25E90-E439-A938-CC55-2C9384E72BB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82000" y="1125538"/>
            <a:ext cx="5400748" cy="4751387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869B38-494B-4C89-A74E-D20229C10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32902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064C877-38F5-B23B-AB59-8521CEDE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2404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45A9A-4549-7291-C45E-B517A0EB5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0145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BEA872-6F0E-93AD-97E6-4944DF48F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0083" y="6352404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Juni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873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0970" y="1797050"/>
            <a:ext cx="5201331" cy="4079875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2000">
                <a:solidFill>
                  <a:srgbClr val="4C4D4C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23EBBEB-ABBC-395C-14A7-2F7F0FAE60BA}"/>
              </a:ext>
            </a:extLst>
          </p:cNvPr>
          <p:cNvSpPr txBox="1"/>
          <p:nvPr userDrawn="1"/>
        </p:nvSpPr>
        <p:spPr>
          <a:xfrm>
            <a:off x="888646" y="1126927"/>
            <a:ext cx="5083656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Untertitelformat bearbeiten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8689F5-31B5-F924-6649-EBD229A11F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40174" y="1797050"/>
            <a:ext cx="5201331" cy="4079875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2000">
                <a:solidFill>
                  <a:srgbClr val="4C4D4C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FCADC7D-CFAE-D0EC-0BBB-45D49E9E25BF}"/>
              </a:ext>
            </a:extLst>
          </p:cNvPr>
          <p:cNvSpPr txBox="1"/>
          <p:nvPr userDrawn="1"/>
        </p:nvSpPr>
        <p:spPr>
          <a:xfrm>
            <a:off x="6140173" y="1127050"/>
            <a:ext cx="5201331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Untertitelformat bearbeiten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FBFCFE1-A281-A2FB-6E30-43BF24D33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184" y="33337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C06CE9B-759F-824A-C20A-5E10A93E4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4663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CBACC-8192-9FCA-5352-7C6863BD1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2404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CE8F90-C45D-8937-D1DB-0139A002D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0083" y="6354663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Juni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4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6321" y="1117234"/>
            <a:ext cx="6080753" cy="4756918"/>
          </a:xfrm>
        </p:spPr>
        <p:txBody>
          <a:bodyPr/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0663" y="1120007"/>
            <a:ext cx="4538645" cy="4756918"/>
          </a:xfrm>
        </p:spPr>
        <p:txBody>
          <a:bodyPr>
            <a:normAutofit/>
          </a:bodyPr>
          <a:lstStyle>
            <a:lvl1pPr marL="0" indent="0">
              <a:buNone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0A2F76-5FE6-A2C9-8158-0253A4B2F1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602259"/>
            <a:ext cx="10878519" cy="477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2667" dirty="0">
                <a:solidFill>
                  <a:schemeClr val="accent1"/>
                </a:solidFill>
              </a:defRPr>
            </a:lvl1pPr>
          </a:lstStyle>
          <a:p>
            <a:pPr lvl="0"/>
            <a:br>
              <a:rPr lang="de-DE" dirty="0"/>
            </a:br>
            <a:r>
              <a:rPr lang="de-DE" dirty="0"/>
              <a:t>Mastertitelformat 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95945F4-3FF9-3EFE-16B6-5F5982EA3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58957" y="6367937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C5FAE91-7171-D00B-D5B3-F231E3F8D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78827" y="6365678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3719207-9E67-A5A0-0AFB-800C561F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41971" y="6367937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Juni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6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97428" y="1125538"/>
            <a:ext cx="6135295" cy="4751387"/>
          </a:xfrm>
        </p:spPr>
        <p:txBody>
          <a:bodyPr anchor="t">
            <a:normAutofit/>
          </a:bodyPr>
          <a:lstStyle>
            <a:lvl1pPr marL="0" indent="0">
              <a:buNone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6C6A265-800A-43D6-2F98-C10611F54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763" y="1125538"/>
            <a:ext cx="4538645" cy="4751387"/>
          </a:xfrm>
        </p:spPr>
        <p:txBody>
          <a:bodyPr>
            <a:normAutofit/>
          </a:bodyPr>
          <a:lstStyle>
            <a:lvl1pPr marL="0" indent="0">
              <a:buNone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54FDCCD-A5AF-88A5-9D20-108CCA7A4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33337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19F5C56-FD7E-D515-80C0-7891D6A12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2404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6BA88-315C-2F5A-C8CA-1B8CAE5AF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0145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1B1380-8210-48A8-BB43-B42AD035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70083" y="6352404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Juni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915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+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CD230031-93FC-50BC-76F9-90A026F087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1126928"/>
            <a:ext cx="10865960" cy="480053"/>
          </a:xfrm>
        </p:spPr>
        <p:txBody>
          <a:bodyPr>
            <a:normAutofit/>
          </a:bodyPr>
          <a:lstStyle>
            <a:lvl1pPr marL="0" indent="0" algn="l">
              <a:buNone/>
              <a:defRPr sz="1733">
                <a:solidFill>
                  <a:srgbClr val="4C4D4C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66364703-4655-3A8A-7A24-521B94AB028D}"/>
              </a:ext>
            </a:extLst>
          </p:cNvPr>
          <p:cNvCxnSpPr/>
          <p:nvPr userDrawn="1"/>
        </p:nvCxnSpPr>
        <p:spPr>
          <a:xfrm>
            <a:off x="863269" y="1797050"/>
            <a:ext cx="0" cy="960107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37A4E-7ECF-DAE3-1691-53F73276F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33337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9014802-BFAB-F5A2-B75F-9FB942E2C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2404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AB30F97-4BE0-5CC1-D8E4-6176CBD1F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0145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1B5A1-CC77-7628-2F4B-D2EF0A0DFA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0083" y="6352404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Juni 26</a:t>
            </a:fld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1EA5244-F51F-15E2-9ECD-098BAF45FF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250" y="1797050"/>
            <a:ext cx="10631488" cy="960438"/>
          </a:xfrm>
        </p:spPr>
        <p:txBody>
          <a:bodyPr>
            <a:normAutofit/>
          </a:bodyPr>
          <a:lstStyle>
            <a:lvl1pPr marL="0" indent="0">
              <a:buNone/>
              <a:defRPr sz="2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Zitat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3C54AE5-9A00-9A92-A46D-BB640118A2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763" y="3206750"/>
            <a:ext cx="10848975" cy="26701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FontTx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FontTx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FontTx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40369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CDC0F-71BF-B840-812C-9588125E0BFE}" type="datetime6">
              <a:rPr lang="de-DE" smtClean="0"/>
              <a:t>Juni 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18396C8-6250-4EB9-A9AF-4941536C768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250813" cy="68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06" r:id="rId4"/>
    <p:sldLayoutId id="2147483708" r:id="rId5"/>
    <p:sldLayoutId id="2147483721" r:id="rId6"/>
    <p:sldLayoutId id="2147483712" r:id="rId7"/>
    <p:sldLayoutId id="2147483713" r:id="rId8"/>
    <p:sldLayoutId id="2147483714" r:id="rId9"/>
    <p:sldLayoutId id="2147483735" r:id="rId10"/>
    <p:sldLayoutId id="214748372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9" userDrawn="1">
          <p15:clr>
            <a:srgbClr val="F26B43"/>
          </p15:clr>
        </p15:guide>
        <p15:guide id="2" pos="483" userDrawn="1">
          <p15:clr>
            <a:srgbClr val="F26B43"/>
          </p15:clr>
        </p15:guide>
        <p15:guide id="3" orient="horz" pos="210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3EEE1C5-F540-4CDC-92A0-10DF1616D0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67C4111-E4F0-479F-80F6-8BB16BD1CB1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66763" y="6082475"/>
            <a:ext cx="10560049" cy="586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1500" dirty="0">
                <a:solidFill>
                  <a:srgbClr val="4C4D4C"/>
                </a:solidFill>
              </a:rPr>
              <a:t>Gegründet im Jahr 1669, ist die Universität Innsbruck heute mit mehr als 28.000 Studierenden und über 5.500 Mitarbeitenden die größte und wichtigste Forschungs- und Bildungseinrichtung in Westösterreich.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2020C8E-D6C1-0DB1-CBA5-7EC3660E52C8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1039CFF1-3575-3A46-468A-2D921CFAA4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3C1EFC3-8145-2533-83D4-7EEA6E1043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1771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097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711D89E-E6C8-955A-36C2-735A5787F6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274474" cy="690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60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BB403-EDF6-F9A1-58AF-0CF346E59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BB236E0-AC48-22BD-DA81-56811002D6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274474" cy="690439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82D3520-C57E-0895-6CD8-0799B637C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23196"/>
            <a:ext cx="12274472" cy="690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37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711D89E-E6C8-955A-36C2-735A5787F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4475" cy="690439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1357F48-613A-BFEA-95DB-FE1C9F4753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274474" cy="690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91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711D89E-E6C8-955A-36C2-735A5787F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4475" cy="690439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1357F48-613A-BFEA-95DB-FE1C9F4753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274472" cy="690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0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D4144A1-ADD7-4DCA-9B7A-851CB5D66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233" y="2382"/>
            <a:ext cx="12187767" cy="68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2020C8E-D6C1-0DB1-CBA5-7EC3660E52C8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633C3C4B-0FDB-4211-EC08-6A96E55E5CEF}"/>
              </a:ext>
            </a:extLst>
          </p:cNvPr>
          <p:cNvSpPr txBox="1">
            <a:spLocks/>
          </p:cNvSpPr>
          <p:nvPr/>
        </p:nvSpPr>
        <p:spPr>
          <a:xfrm>
            <a:off x="766763" y="6082475"/>
            <a:ext cx="10560049" cy="586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The University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Innsbruck was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founded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in 1669 and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one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Austria‘s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oldest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universities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. Today,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with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over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28.000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students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and 5.500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staff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western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Austria‘s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largest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institution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higher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education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research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further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information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visit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www.uibk.ac.at</a:t>
            </a:r>
            <a:endParaRPr lang="de-AT" sz="1500" dirty="0">
              <a:solidFill>
                <a:srgbClr val="4C4D4C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05A1829-C80D-9366-AA8D-72ED3D266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5533147"/>
            <a:ext cx="10561669" cy="477837"/>
          </a:xfrm>
        </p:spPr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2445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2289E1E-142F-EF63-1793-F777E91E3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3D69BDB-CC90-780A-B56D-3DDEB6D4A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2382"/>
            <a:ext cx="12187765" cy="68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atrix1.uibk.ac.at/_matrix/media/v3/download/uibk.ac.at/aqxCfwlHqpWDsDEPbTCymPFF">
            <a:extLst>
              <a:ext uri="{FF2B5EF4-FFF2-40B4-BE49-F238E27FC236}">
                <a16:creationId xmlns:a16="http://schemas.microsoft.com/office/drawing/2014/main" id="{50B99551-BF88-EF08-20BA-414CB09FE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0378C47-3E75-AF30-1974-55273445F011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2D838F51-CC46-0469-69DA-32612BA56C24}"/>
              </a:ext>
            </a:extLst>
          </p:cNvPr>
          <p:cNvSpPr txBox="1">
            <a:spLocks/>
          </p:cNvSpPr>
          <p:nvPr/>
        </p:nvSpPr>
        <p:spPr>
          <a:xfrm>
            <a:off x="766763" y="6082475"/>
            <a:ext cx="10560049" cy="586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The University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Innsbruck was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founded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in 1669 and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one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Austria‘s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oldest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universities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. Today,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with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over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28.000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students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and 5.000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staff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western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Austria‘s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largest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institution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higher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education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de-AT" sz="1500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research</a:t>
            </a:r>
            <a:r>
              <a:rPr lang="de-AT" sz="1500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further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information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visit</a:t>
            </a:r>
            <a:r>
              <a:rPr lang="de-AT" sz="1500" b="1" dirty="0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de-AT" sz="1500" b="1" dirty="0" err="1">
                <a:solidFill>
                  <a:srgbClr val="4C4D4C"/>
                </a:solidFill>
                <a:effectLst/>
                <a:latin typeface="Calibri" panose="020F0502020204030204" pitchFamily="34" charset="0"/>
              </a:rPr>
              <a:t>www.uibk.ac.at</a:t>
            </a:r>
            <a:endParaRPr lang="de-AT" sz="1500" dirty="0">
              <a:solidFill>
                <a:srgbClr val="4C4D4C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BABF26A7-F2AB-5E54-FF6E-D7303DEF7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5533147"/>
            <a:ext cx="10561669" cy="477837"/>
          </a:xfrm>
        </p:spPr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04201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atrix1.uibk.ac.at/_matrix/media/v3/download/uibk.ac.at/cCdXRVJebsgvjagZywYEbURw">
            <a:extLst>
              <a:ext uri="{FF2B5EF4-FFF2-40B4-BE49-F238E27FC236}">
                <a16:creationId xmlns:a16="http://schemas.microsoft.com/office/drawing/2014/main" id="{A0BCD23C-84F2-4FF2-BAF9-AAD522A8E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3EEE1C5-F540-4CDC-92A0-10DF1616D0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2020C8E-D6C1-0DB1-CBA5-7EC3660E52C8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EA6A3DC4-6E30-DB64-7CA8-BB4363594AEC}"/>
              </a:ext>
            </a:extLst>
          </p:cNvPr>
          <p:cNvSpPr txBox="1">
            <a:spLocks/>
          </p:cNvSpPr>
          <p:nvPr/>
        </p:nvSpPr>
        <p:spPr>
          <a:xfrm>
            <a:off x="766763" y="6082475"/>
            <a:ext cx="10560049" cy="586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AT" sz="1500" dirty="0">
                <a:solidFill>
                  <a:srgbClr val="4C4D4C"/>
                </a:solidFill>
              </a:rPr>
              <a:t>Gegründet im Jahr 1669, ist die Universität Innsbruck heute mit mehr als 28.000 Studierenden und über 5.500 Mitarbeitenden die größte und wichtigste Forschungs- und Bildungseinrichtung in Westösterreich.</a:t>
            </a:r>
          </a:p>
        </p:txBody>
      </p:sp>
    </p:spTree>
    <p:extLst>
      <p:ext uri="{BB962C8B-B14F-4D97-AF65-F5344CB8AC3E}">
        <p14:creationId xmlns:p14="http://schemas.microsoft.com/office/powerpoint/2010/main" val="3708431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atrix1.uibk.ac.at/_matrix/media/v3/download/uibk.ac.at/CRNjoqtFNTdefmUXwciLnXfY">
            <a:extLst>
              <a:ext uri="{FF2B5EF4-FFF2-40B4-BE49-F238E27FC236}">
                <a16:creationId xmlns:a16="http://schemas.microsoft.com/office/drawing/2014/main" id="{F11FBA9C-AABF-40EF-B147-029122A89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3EEE1C5-F540-4CDC-92A0-10DF1616D0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2020C8E-D6C1-0DB1-CBA5-7EC3660E52C8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97C2AE94-1E6A-D354-0598-DDB35BFAE2EA}"/>
              </a:ext>
            </a:extLst>
          </p:cNvPr>
          <p:cNvSpPr txBox="1">
            <a:spLocks/>
          </p:cNvSpPr>
          <p:nvPr/>
        </p:nvSpPr>
        <p:spPr>
          <a:xfrm>
            <a:off x="766763" y="6082475"/>
            <a:ext cx="10560049" cy="586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AT" sz="1500" dirty="0">
                <a:solidFill>
                  <a:srgbClr val="4C4D4C"/>
                </a:solidFill>
              </a:rPr>
              <a:t>Gegründet im Jahr 1669, ist die Universität Innsbruck heute mit mehr als 28.000 Studierenden und über 5.500 Mitarbeitenden die größte und wichtigste Forschungs- und Bildungseinrichtung in Westösterreich.</a:t>
            </a:r>
          </a:p>
        </p:txBody>
      </p:sp>
    </p:spTree>
    <p:extLst>
      <p:ext uri="{BB962C8B-B14F-4D97-AF65-F5344CB8AC3E}">
        <p14:creationId xmlns:p14="http://schemas.microsoft.com/office/powerpoint/2010/main" val="2451991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1AE2A0B4-EB09-43B5-A18B-ECA8192D5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E08AC669-A846-4932-8A9C-BCB64DB106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0557BE-3D57-486E-B62E-9294FE4B1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25251" y="6352404"/>
            <a:ext cx="4114800" cy="314425"/>
          </a:xfrm>
        </p:spPr>
        <p:txBody>
          <a:bodyPr/>
          <a:lstStyle/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9A69A4-A408-41D6-A2A4-51B2066B3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5121" y="6350145"/>
            <a:ext cx="888247" cy="316684"/>
          </a:xfrm>
        </p:spPr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7F5EE33-65E8-40A5-B6A0-D333CBE01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8265" y="6352404"/>
            <a:ext cx="1311917" cy="316684"/>
          </a:xfrm>
        </p:spPr>
        <p:txBody>
          <a:bodyPr/>
          <a:lstStyle/>
          <a:p>
            <a:fld id="{7C3CDC0F-71BF-B840-812C-9588125E0BFE}" type="datetime6">
              <a:rPr lang="de-DE" smtClean="0"/>
              <a:pPr/>
              <a:t>Juni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817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681B4-0251-3CD6-5215-CAE164E84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5E27E1-4F84-6889-0008-74A1B70E5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2B601CF-BF6D-DEF9-F495-10A7CE378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CE5C0F8-3DC1-CC39-E722-92F07CB7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DC0F-71BF-B840-812C-9588125E0BFE}" type="datetime6">
              <a:rPr lang="de-DE" smtClean="0"/>
              <a:pPr/>
              <a:t>Juni 26</a:t>
            </a:fld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4E63A6-620B-BF25-8F17-49D7702896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E913966-E91B-D2B3-E3F5-00E2C6F4DC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0555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E09E52F-F280-888C-5210-B461CE6187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FF632299-7DB4-D68C-7923-9F7913D47C0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2292307-05B2-1497-BE26-1C4E89B86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175FAA2-2214-9769-CE64-0CA5F17B6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24606" y="6352404"/>
            <a:ext cx="4114800" cy="314425"/>
          </a:xfrm>
        </p:spPr>
        <p:txBody>
          <a:bodyPr/>
          <a:lstStyle/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57763B-BFD4-902E-F04C-1B92CA9FF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4476" y="6350145"/>
            <a:ext cx="888247" cy="316684"/>
          </a:xfrm>
        </p:spPr>
        <p:txBody>
          <a:bodyPr/>
          <a:lstStyle/>
          <a:p>
            <a:r>
              <a:rPr lang="de-DE" dirty="0"/>
              <a:t>Seite </a:t>
            </a:r>
            <a:fld id="{EBA229B5-7CFD-BC45-B1DD-7E8FA6FF2A01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131CB8E-1418-4F69-CA23-932227F465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7620" y="6352404"/>
            <a:ext cx="1311917" cy="316684"/>
          </a:xfrm>
        </p:spPr>
        <p:txBody>
          <a:bodyPr/>
          <a:lstStyle/>
          <a:p>
            <a:fld id="{7C3CDC0F-71BF-B840-812C-9588125E0BFE}" type="datetime6">
              <a:rPr lang="de-DE" smtClean="0"/>
              <a:pPr/>
              <a:t>Juni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72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D356979-12A4-0B2A-57B3-F3BFA63FF0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659346E-4085-8F9F-78AE-11C350A1CDA0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6EAD01E-2EEE-3B5B-F8F2-60A7DC48C8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666B30A6-AEB1-C2B2-7D55-B941612CC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24606" y="6352404"/>
            <a:ext cx="4114800" cy="314425"/>
          </a:xfrm>
        </p:spPr>
        <p:txBody>
          <a:bodyPr/>
          <a:lstStyle/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5C86ECB8-DF6C-6831-13BC-8B4108B31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4476" y="6350145"/>
            <a:ext cx="888247" cy="316684"/>
          </a:xfrm>
        </p:spPr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2" name="Datumsplatzhalter 6">
            <a:extLst>
              <a:ext uri="{FF2B5EF4-FFF2-40B4-BE49-F238E27FC236}">
                <a16:creationId xmlns:a16="http://schemas.microsoft.com/office/drawing/2014/main" id="{9DA22BB0-A9B9-CBE6-2BD7-6401324908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7620" y="6352404"/>
            <a:ext cx="1311917" cy="316684"/>
          </a:xfrm>
        </p:spPr>
        <p:txBody>
          <a:bodyPr/>
          <a:lstStyle/>
          <a:p>
            <a:fld id="{7C3CDC0F-71BF-B840-812C-9588125E0BFE}" type="datetime6">
              <a:rPr lang="de-DE" smtClean="0"/>
              <a:pPr/>
              <a:t>Juni 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09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uib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361"/>
      </a:accent1>
      <a:accent2>
        <a:srgbClr val="F392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D o c u m e n t S e t t i n g s   x m l n s : x s d = " h t t p : / / w w w . w 3 . o r g / 2 0 0 1 / X M L S c h e m a "   x m l n s : x s i = " h t t p : / / w w w . w 3 . o r g / 2 0 0 1 / X M L S c h e m a - i n s t a n c e "   x m l n s = " h t t p : / / w w w . z h a w . c h / A c c e s s i b i l i t y A d d I n " >  
     < C h e c k R e a d i n g O r d e r > t r u e < / C h e c k R e a d i n g O r d e r >  
     < C h e c k T a b l e H e a d e r > t r u e < / C h e c k T a b l e H e a d e r >  
     < C h e c k S l i d e T i t l e > t r u e < / C h e c k S l i d e T i t l e >  
     < C h e c k L a n g u a g e S e t t i n g > t r u e < / C h e c k L a n g u a g e S e t t i n g >  
     < C h e c k A l t T e x t > t r u e < / C h e c k A l t T e x t >  
     < C h e c k T e x t S i z e > f a l s e < / C h e c k T e x t S i z e >  
     < C h e c k S c r e e n T i p > f a l s e < / C h e c k S c r e e n T i p >  
     < S h o w S h a p e N a m e C o l u m n > f a l s e < / S h o w S h a p e N a m e C o l u m n >  
     < S h o w I s s u e D e s c r i p t i o n > t r u e < / S h o w I s s u e D e s c r i p t i o n >  
 < / D o c u m e n t S e t t i n g s > 
</file>

<file path=customXml/itemProps1.xml><?xml version="1.0" encoding="utf-8"?>
<ds:datastoreItem xmlns:ds="http://schemas.openxmlformats.org/officeDocument/2006/customXml" ds:itemID="{E8D01778-62E1-4AD0-B2FB-E631DD3CCD47}">
  <ds:schemaRefs>
    <ds:schemaRef ds:uri="http://www.w3.org/2001/XMLSchema"/>
    <ds:schemaRef ds:uri="http://www.zhaw.ch/AccessibilityAddI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219</Words>
  <Application>Microsoft Macintosh PowerPoint</Application>
  <PresentationFormat>Breitbild</PresentationFormat>
  <Paragraphs>17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Walli, Catharina</cp:lastModifiedBy>
  <cp:revision>108</cp:revision>
  <dcterms:created xsi:type="dcterms:W3CDTF">2017-06-06T07:41:45Z</dcterms:created>
  <dcterms:modified xsi:type="dcterms:W3CDTF">2026-06-19T12:03:44Z</dcterms:modified>
</cp:coreProperties>
</file>