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9" r:id="rId1"/>
  </p:sldMasterIdLst>
  <p:notesMasterIdLst>
    <p:notesMasterId r:id="rId9"/>
  </p:notesMasterIdLst>
  <p:handoutMasterIdLst>
    <p:handoutMasterId r:id="rId10"/>
  </p:handoutMasterIdLst>
  <p:sldIdLst>
    <p:sldId id="256" r:id="rId2"/>
    <p:sldId id="268" r:id="rId3"/>
    <p:sldId id="269" r:id="rId4"/>
    <p:sldId id="270" r:id="rId5"/>
    <p:sldId id="271" r:id="rId6"/>
    <p:sldId id="272" r:id="rId7"/>
    <p:sldId id="267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3433"/>
    <a:srgbClr val="636462"/>
    <a:srgbClr val="EB8B2D"/>
    <a:srgbClr val="7777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22"/>
    <p:restoredTop sz="94628"/>
  </p:normalViewPr>
  <p:slideViewPr>
    <p:cSldViewPr snapToObjects="1" showGuides="1">
      <p:cViewPr varScale="1">
        <p:scale>
          <a:sx n="155" d="100"/>
          <a:sy n="155" d="100"/>
        </p:scale>
        <p:origin x="1488" y="184"/>
      </p:cViewPr>
      <p:guideLst>
        <p:guide orient="horz" pos="1071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116" d="100"/>
          <a:sy n="116" d="100"/>
        </p:scale>
        <p:origin x="423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7" Type="http://schemas.openxmlformats.org/officeDocument/2006/relationships/slide" Target="slides/slide6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04F07-A91A-C14F-97E7-7519A5407CC3}" type="datetimeFigureOut">
              <a:rPr lang="de-DE" smtClean="0"/>
              <a:t>13.11.17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BE23E-24E3-BB45-8999-DC0931D7E1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9948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2CE5A1-857B-214D-8BEE-AF65CEFCD544}" type="datetimeFigureOut">
              <a:rPr lang="de-DE" smtClean="0"/>
              <a:t>13.11.17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31BCB-E4CC-CD41-BF0E-941D9510A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62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31BCB-E4CC-CD41-BF0E-941D9510A3D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8278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614" cy="68759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221088"/>
            <a:ext cx="7772400" cy="506437"/>
          </a:xfrm>
          <a:prstGeom prst="rect">
            <a:avLst/>
          </a:prstGeom>
        </p:spPr>
        <p:txBody>
          <a:bodyPr anchor="b"/>
          <a:lstStyle>
            <a:lvl1pPr algn="l">
              <a:defRPr sz="3000">
                <a:solidFill>
                  <a:srgbClr val="63646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US" dirty="0"/>
          </a:p>
        </p:txBody>
      </p:sp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700328" y="4941168"/>
            <a:ext cx="7760104" cy="1008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sz="190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lang="de-DE" sz="190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914400" indent="0">
              <a:buNone/>
              <a:defRPr lang="de-DE" sz="190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371600" indent="0">
              <a:buNone/>
              <a:defRPr lang="de-DE" sz="190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828800" indent="0">
              <a:buNone/>
              <a:defRPr lang="de-DE" sz="190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Mastertextformat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98526" y="2276873"/>
            <a:ext cx="7886700" cy="374441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900">
                <a:latin typeface="+mj-lt"/>
              </a:defRPr>
            </a:lvl1pPr>
          </a:lstStyle>
          <a:p>
            <a:r>
              <a:rPr lang="de-DE" dirty="0" smtClean="0"/>
              <a:t>Masterfließtextformat bearbeiten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EBA229B5-7CFD-BC45-B1DD-7E8FA6FF2A0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598526" y="1268760"/>
            <a:ext cx="7886700" cy="543595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63646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5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343433"/>
                </a:solidFill>
              </a:defRPr>
            </a:lvl1pPr>
          </a:lstStyle>
          <a:p>
            <a:r>
              <a:rPr lang="de-DE" smtClean="0"/>
              <a:t>Ort I Name I Datum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526" y="1268760"/>
            <a:ext cx="7886700" cy="471586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63646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98526" y="2276872"/>
            <a:ext cx="7886700" cy="3672408"/>
          </a:xfrm>
          <a:prstGeom prst="rect">
            <a:avLst/>
          </a:prstGeom>
        </p:spPr>
        <p:txBody>
          <a:bodyPr/>
          <a:lstStyle>
            <a:lvl1pPr marL="342900" indent="-342900">
              <a:buFont typeface=".AppleSystemUIFont" charset="-120"/>
              <a:buChar char="»"/>
              <a:defRPr sz="1900">
                <a:latin typeface="+mj-lt"/>
              </a:defRPr>
            </a:lvl1pPr>
          </a:lstStyle>
          <a:p>
            <a:r>
              <a:rPr lang="de-DE" dirty="0" smtClean="0"/>
              <a:t>Masterfließtextformat bearbeiten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EBA229B5-7CFD-BC45-B1DD-7E8FA6FF2A0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343433"/>
                </a:solidFill>
              </a:defRPr>
            </a:lvl1pPr>
          </a:lstStyle>
          <a:p>
            <a:r>
              <a:rPr lang="de-DE" smtClean="0"/>
              <a:t>Ort I Name I Datum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158" y="1268760"/>
            <a:ext cx="7886700" cy="495125"/>
          </a:xfrm>
          <a:prstGeom prst="rect">
            <a:avLst/>
          </a:prstGeom>
        </p:spPr>
        <p:txBody>
          <a:bodyPr anchor="b"/>
          <a:lstStyle>
            <a:lvl1pPr algn="l">
              <a:defRPr sz="3000">
                <a:solidFill>
                  <a:srgbClr val="63646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0158" y="2276872"/>
            <a:ext cx="7886700" cy="3744416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43433"/>
              </a:buClr>
              <a:buSzTx/>
              <a:buFont typeface=".AppleSystemUIFont" charset="-120"/>
              <a:buChar char="»"/>
              <a:tabLst/>
              <a:defRPr sz="1900">
                <a:solidFill>
                  <a:srgbClr val="34343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43433"/>
              </a:buClr>
              <a:buSzTx/>
              <a:buFont typeface=".AppleSystemUIFont" charset="-120"/>
              <a:buChar char="»"/>
              <a:tabLst/>
              <a:defRPr/>
            </a:pPr>
            <a:r>
              <a:rPr lang="de-DE" dirty="0" smtClean="0"/>
              <a:t>Mastertextformat bearbeiten</a:t>
            </a:r>
          </a:p>
          <a:p>
            <a:pPr lvl="0"/>
            <a:endParaRPr lang="de-DE" dirty="0" smtClean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43433"/>
              </a:buClr>
              <a:buSzTx/>
              <a:buFont typeface=".AppleSystemUIFont" charset="-120"/>
              <a:buChar char="»"/>
              <a:tabLst/>
              <a:defRPr/>
            </a:pPr>
            <a:r>
              <a:rPr lang="de-DE" dirty="0" smtClean="0"/>
              <a:t>Mastertextformat bearbeiten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43433"/>
              </a:buClr>
              <a:buSzTx/>
              <a:buFont typeface=".AppleSystemUIFont" charset="-120"/>
              <a:buChar char="»"/>
              <a:tabLst/>
              <a:defRPr/>
            </a:pPr>
            <a:r>
              <a:rPr lang="de-DE" dirty="0" smtClean="0"/>
              <a:t>Mastertextformat bearbeiten</a:t>
            </a:r>
          </a:p>
          <a:p>
            <a:pPr lvl="0"/>
            <a:endParaRPr lang="de-DE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Seite </a:t>
            </a:r>
            <a:fld id="{EBA229B5-7CFD-BC45-B1DD-7E8FA6FF2A0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343433"/>
                </a:solidFill>
              </a:defRPr>
            </a:lvl1pPr>
          </a:lstStyle>
          <a:p>
            <a:r>
              <a:rPr lang="de-DE" smtClean="0"/>
              <a:t>Ort I Name I Datum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68760"/>
            <a:ext cx="7886700" cy="495125"/>
          </a:xfrm>
          <a:prstGeom prst="rect">
            <a:avLst/>
          </a:prstGeom>
        </p:spPr>
        <p:txBody>
          <a:bodyPr anchor="b"/>
          <a:lstStyle>
            <a:lvl1pPr algn="l">
              <a:defRPr sz="3000">
                <a:solidFill>
                  <a:srgbClr val="63646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276872"/>
            <a:ext cx="7886700" cy="3744416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B8B2D"/>
              </a:buClr>
              <a:buSzTx/>
              <a:buFont typeface=".AppleSystemUIFont" charset="-120"/>
              <a:buChar char="»"/>
              <a:tabLst/>
              <a:defRPr sz="1900">
                <a:solidFill>
                  <a:srgbClr val="EB8B2D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0"/>
            <a:r>
              <a:rPr lang="de-DE" dirty="0" smtClean="0"/>
              <a:t>Mastertextformat bearbeiten</a:t>
            </a:r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Mastertextformat bearbeiten</a:t>
            </a:r>
          </a:p>
          <a:p>
            <a:pPr lvl="0"/>
            <a:r>
              <a:rPr lang="de-DE" dirty="0" smtClean="0"/>
              <a:t>Mastertextformat bearbeiten</a:t>
            </a:r>
          </a:p>
          <a:p>
            <a:pPr lvl="0"/>
            <a:endParaRPr lang="de-DE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Seite </a:t>
            </a:r>
            <a:fld id="{EBA229B5-7CFD-BC45-B1DD-7E8FA6FF2A0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343433"/>
                </a:solidFill>
              </a:defRPr>
            </a:lvl1pPr>
          </a:lstStyle>
          <a:p>
            <a:r>
              <a:rPr lang="de-DE" smtClean="0"/>
              <a:t>Ort I Name I Datum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7886700" cy="543595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63646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EBA229B5-7CFD-BC45-B1DD-7E8FA6FF2A0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1"/>
          </p:nvPr>
        </p:nvSpPr>
        <p:spPr>
          <a:xfrm>
            <a:off x="611560" y="2276871"/>
            <a:ext cx="3960440" cy="370841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900">
                <a:solidFill>
                  <a:srgbClr val="343433"/>
                </a:solidFill>
                <a:latin typeface="+mj-lt"/>
              </a:defRPr>
            </a:lvl1pPr>
            <a:lvl2pPr marL="457200" indent="0">
              <a:buFontTx/>
              <a:buNone/>
              <a:defRPr sz="1900">
                <a:solidFill>
                  <a:srgbClr val="343433"/>
                </a:solidFill>
                <a:latin typeface="+mj-lt"/>
              </a:defRPr>
            </a:lvl2pPr>
            <a:lvl3pPr marL="914400" indent="0">
              <a:buFontTx/>
              <a:buNone/>
              <a:defRPr sz="1900">
                <a:solidFill>
                  <a:srgbClr val="343433"/>
                </a:solidFill>
                <a:latin typeface="+mj-lt"/>
              </a:defRPr>
            </a:lvl3pPr>
            <a:lvl4pPr marL="1371600" indent="0">
              <a:buFontTx/>
              <a:buNone/>
              <a:defRPr sz="1900">
                <a:solidFill>
                  <a:srgbClr val="343433"/>
                </a:solidFill>
                <a:latin typeface="+mj-lt"/>
              </a:defRPr>
            </a:lvl4pPr>
            <a:lvl5pPr marL="1828800" indent="0">
              <a:buFontTx/>
              <a:buNone/>
              <a:defRPr sz="1900">
                <a:solidFill>
                  <a:srgbClr val="343433"/>
                </a:solidFill>
                <a:latin typeface="+mj-lt"/>
              </a:defRPr>
            </a:lvl5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4788024" y="2276872"/>
            <a:ext cx="3636491" cy="370841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FontTx/>
              <a:buNone/>
              <a:defRPr sz="1900">
                <a:solidFill>
                  <a:srgbClr val="343433"/>
                </a:solidFill>
                <a:latin typeface="+mj-lt"/>
              </a:defRPr>
            </a:lvl1pPr>
            <a:lvl2pPr marL="457200" indent="0">
              <a:buFontTx/>
              <a:buNone/>
              <a:defRPr sz="1900">
                <a:solidFill>
                  <a:srgbClr val="343433"/>
                </a:solidFill>
                <a:latin typeface="+mj-lt"/>
              </a:defRPr>
            </a:lvl2pPr>
            <a:lvl3pPr marL="914400" indent="0">
              <a:buFontTx/>
              <a:buNone/>
              <a:defRPr sz="1900">
                <a:solidFill>
                  <a:srgbClr val="343433"/>
                </a:solidFill>
                <a:latin typeface="+mj-lt"/>
              </a:defRPr>
            </a:lvl3pPr>
            <a:lvl4pPr marL="1371600" indent="0">
              <a:buFontTx/>
              <a:buNone/>
              <a:defRPr sz="1900">
                <a:solidFill>
                  <a:srgbClr val="343433"/>
                </a:solidFill>
                <a:latin typeface="+mj-lt"/>
              </a:defRPr>
            </a:lvl4pPr>
            <a:lvl5pPr marL="1828800" indent="0">
              <a:buFontTx/>
              <a:buNone/>
              <a:defRPr sz="1900">
                <a:solidFill>
                  <a:srgbClr val="343433"/>
                </a:solidFill>
                <a:latin typeface="+mj-lt"/>
              </a:defRPr>
            </a:lvl5pPr>
          </a:lstStyle>
          <a:p>
            <a:pPr lvl="0"/>
            <a:r>
              <a:rPr lang="de-DE" dirty="0" smtClean="0"/>
              <a:t>Objekt</a:t>
            </a:r>
          </a:p>
        </p:txBody>
      </p:sp>
      <p:sp>
        <p:nvSpPr>
          <p:cNvPr id="7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343433"/>
                </a:solidFill>
              </a:defRPr>
            </a:lvl1pPr>
          </a:lstStyle>
          <a:p>
            <a:r>
              <a:rPr lang="de-DE" smtClean="0"/>
              <a:t>Ort I Name I Datum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8037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614" cy="687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313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687628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343433"/>
                </a:solidFill>
                <a:latin typeface="+mj-lt"/>
              </a:defRPr>
            </a:lvl1pPr>
          </a:lstStyle>
          <a:p>
            <a:r>
              <a:rPr lang="de-DE" dirty="0" smtClean="0"/>
              <a:t>Seite </a:t>
            </a:r>
            <a:fld id="{EBA229B5-7CFD-BC45-B1DD-7E8FA6FF2A0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343433"/>
                </a:solidFill>
              </a:defRPr>
            </a:lvl1pPr>
          </a:lstStyle>
          <a:p>
            <a:r>
              <a:rPr lang="de-DE" smtClean="0"/>
              <a:t>Ort I Name I Datum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785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77" r:id="rId3"/>
    <p:sldLayoutId id="2147483662" r:id="rId4"/>
    <p:sldLayoutId id="2147483674" r:id="rId5"/>
    <p:sldLayoutId id="2147483676" r:id="rId6"/>
    <p:sldLayoutId id="2147483675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684213" y="4941168"/>
            <a:ext cx="7776219" cy="1008112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8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EBA229B5-7CFD-BC45-B1DD-7E8FA6FF2A0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Ort I Name I Datum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14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EBA229B5-7CFD-BC45-B1DD-7E8FA6FF2A01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Ort I Name I Datum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321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EBA229B5-7CFD-BC45-B1DD-7E8FA6FF2A0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Ort I Name I Datum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651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EBA229B5-7CFD-BC45-B1DD-7E8FA6FF2A01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Ort I Name I Datum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804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EBA229B5-7CFD-BC45-B1DD-7E8FA6FF2A01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Ort I Name I Datum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9408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497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4AB03947825EB41A2864E885B9A6861" ma:contentTypeVersion="2" ma:contentTypeDescription="Ein neues Dokument erstellen." ma:contentTypeScope="" ma:versionID="0ecf99d6ba9fe03e908270cf303c1891">
  <xsd:schema xmlns:xsd="http://www.w3.org/2001/XMLSchema" xmlns:xs="http://www.w3.org/2001/XMLSchema" xmlns:p="http://schemas.microsoft.com/office/2006/metadata/properties" xmlns:ns2="http://schemas.microsoft.com/sharepoint/v4" xmlns:ns3="2a4516f8-03c2-42e1-8274-261d4bcf7616" targetNamespace="http://schemas.microsoft.com/office/2006/metadata/properties" ma:root="true" ma:fieldsID="857c7b1e6e8fe2b6f2d11d64d2676967" ns2:_="" ns3:_="">
    <xsd:import namespace="http://schemas.microsoft.com/sharepoint/v4"/>
    <xsd:import namespace="2a4516f8-03c2-42e1-8274-261d4bcf7616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516f8-03c2-42e1-8274-261d4bcf7616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0A648539-49E6-4965-BCC2-6686FCDAE2F2}"/>
</file>

<file path=customXml/itemProps2.xml><?xml version="1.0" encoding="utf-8"?>
<ds:datastoreItem xmlns:ds="http://schemas.openxmlformats.org/officeDocument/2006/customXml" ds:itemID="{E4F1E16D-E030-4C73-93BA-34E3E6E8131A}"/>
</file>

<file path=customXml/itemProps3.xml><?xml version="1.0" encoding="utf-8"?>
<ds:datastoreItem xmlns:ds="http://schemas.openxmlformats.org/officeDocument/2006/customXml" ds:itemID="{46482F9B-8C35-402E-87A0-28CF1071950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</Words>
  <Application>Microsoft Macintosh PowerPoint</Application>
  <PresentationFormat>Bildschirmpräsentation (4:3)</PresentationFormat>
  <Paragraphs>11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.AppleSystemUIFont</vt:lpstr>
      <vt:lpstr>Calibri</vt:lpstr>
      <vt:lpstr>Calibri Light</vt:lpstr>
      <vt:lpstr>Arial</vt:lpstr>
      <vt:lpstr>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Microsoft Office-Anwender</cp:lastModifiedBy>
  <cp:revision>58</cp:revision>
  <dcterms:created xsi:type="dcterms:W3CDTF">2017-06-06T07:41:45Z</dcterms:created>
  <dcterms:modified xsi:type="dcterms:W3CDTF">2017-11-13T12:41:44Z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0x010100A4AB03947825EB41A2864E885B9A6861</vt:lpwstr>
  </property>
</Properties>
</file>