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5143500" cx="9144000"/>
  <p:notesSz cx="6858000" cy="9144000"/>
  <p:embeddedFontLst>
    <p:embeddedFont>
      <p:font typeface="Lat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Lato-regular.fntdata"/><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Lato-italic.fntdata"/><Relationship Id="rId14" Type="http://schemas.openxmlformats.org/officeDocument/2006/relationships/slide" Target="slides/slide10.xml"/><Relationship Id="rId36" Type="http://schemas.openxmlformats.org/officeDocument/2006/relationships/font" Target="fonts/Lato-bold.fntdata"/><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Lato-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indent="69850" lvl="0" marL="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1pPr>
            <a:lvl2pPr indent="69850" lvl="1" marL="4572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2pPr>
            <a:lvl3pPr indent="69850" lvl="2" marL="9144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3pPr>
            <a:lvl4pPr indent="69850" lvl="3" marL="13716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69850" lvl="4" marL="18288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69850" lvl="5" marL="22860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69850" lvl="6" marL="27432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69850" lvl="7" marL="32004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69850" lvl="8" marL="36576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Shape 84"/>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5" name="Shape 85"/>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8" name="Shape 178"/>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Font typeface="Arial"/>
              <a:buNone/>
            </a:pPr>
            <a:r>
              <a:rPr lang="en-GB"/>
              <a:t>Not so when the strips were cut vertically from the original leaf, as in the case of </a:t>
            </a:r>
            <a:r>
              <a:rPr b="0" i="0" lang="en-GB" sz="1100" u="none" cap="none" strike="noStrike">
                <a:solidFill>
                  <a:schemeClr val="dk1"/>
                </a:solidFill>
                <a:latin typeface="Arial"/>
                <a:ea typeface="Arial"/>
                <a:cs typeface="Arial"/>
                <a:sym typeface="Arial"/>
              </a:rPr>
              <a:t>Cod. 3820 - paper manuscripts with many quire strips.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7" name="Shape 187"/>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Font typeface="Arial"/>
              <a:buNone/>
            </a:pPr>
            <a:r>
              <a:rPr lang="en-GB"/>
              <a:t>Initial trials have shown that it is often t</a:t>
            </a:r>
            <a:r>
              <a:rPr b="0" i="0" lang="en-GB" sz="1100" u="none" cap="none" strike="noStrike">
                <a:solidFill>
                  <a:schemeClr val="dk1"/>
                </a:solidFill>
                <a:latin typeface="Arial"/>
                <a:ea typeface="Arial"/>
                <a:cs typeface="Arial"/>
                <a:sym typeface="Arial"/>
              </a:rPr>
              <a:t>oo laboursome to </a:t>
            </a:r>
            <a:r>
              <a:rPr lang="en-GB"/>
              <a:t>re-work the digitised images of</a:t>
            </a:r>
            <a:r>
              <a:rPr b="0" i="0" lang="en-GB" sz="1100" u="none" cap="none" strike="noStrike">
                <a:solidFill>
                  <a:schemeClr val="dk1"/>
                </a:solidFill>
                <a:latin typeface="Arial"/>
                <a:ea typeface="Arial"/>
                <a:cs typeface="Arial"/>
                <a:sym typeface="Arial"/>
              </a:rPr>
              <a:t> all strips still in situ</a:t>
            </a:r>
            <a:r>
              <a:rPr lang="en-GB"/>
              <a:t>. We would nevertheless record each time, if and where (between which folios) there are quire guards and if they belong to one and the same manuscript. This would show if the </a:t>
            </a:r>
            <a:r>
              <a:rPr b="0" i="0" lang="en-GB" sz="1100" u="none" cap="none" strike="noStrike">
                <a:solidFill>
                  <a:schemeClr val="dk1"/>
                </a:solidFill>
                <a:latin typeface="Arial"/>
                <a:ea typeface="Arial"/>
                <a:cs typeface="Arial"/>
                <a:sym typeface="Arial"/>
              </a:rPr>
              <a:t>bookbinder used bookbinding waste from one MS, or </a:t>
            </a:r>
            <a:r>
              <a:rPr lang="en-GB"/>
              <a:t>if </a:t>
            </a:r>
            <a:r>
              <a:rPr b="0" i="0" lang="en-GB" sz="1100" u="none" cap="none" strike="noStrike">
                <a:solidFill>
                  <a:schemeClr val="dk1"/>
                </a:solidFill>
                <a:latin typeface="Arial"/>
                <a:ea typeface="Arial"/>
                <a:cs typeface="Arial"/>
                <a:sym typeface="Arial"/>
              </a:rPr>
              <a:t>he had a basket with diverse strips already prepared for him.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7" name="Shape 197"/>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Font typeface="Arial"/>
              <a:buNone/>
            </a:pPr>
            <a:r>
              <a:rPr b="0" i="0" lang="en-GB" sz="1100" u="none" cap="none" strike="noStrike">
                <a:solidFill>
                  <a:schemeClr val="dk1"/>
                </a:solidFill>
                <a:latin typeface="Arial"/>
                <a:ea typeface="Arial"/>
                <a:cs typeface="Arial"/>
                <a:sym typeface="Arial"/>
              </a:rPr>
              <a:t>Cod. </a:t>
            </a:r>
            <a:r>
              <a:rPr lang="en-GB" sz="1100">
                <a:solidFill>
                  <a:schemeClr val="dk1"/>
                </a:solidFill>
              </a:rPr>
              <a:t>1992, f. 19r</a:t>
            </a:r>
          </a:p>
          <a:p>
            <a:pPr indent="0" lvl="0" marL="0" marR="0" rtl="0" algn="l">
              <a:spcBef>
                <a:spcPts val="0"/>
              </a:spcBef>
              <a:buClr>
                <a:schemeClr val="dk1"/>
              </a:buClr>
              <a:buFont typeface="Arial"/>
              <a:buNone/>
            </a:pPr>
            <a:r>
              <a:t/>
            </a:r>
            <a:endParaRPr sz="11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69850" lvl="0" mar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69850" lvl="0" mar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69850" lvl="0" mar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Shape 2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8" name="Shape 23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69850" lvl="0" mar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5" name="Shape 24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69850" lvl="0" marL="0">
              <a:spcBef>
                <a:spcPts val="0"/>
              </a:spcBef>
              <a:buNone/>
            </a:pPr>
            <a:r>
              <a:rPr lang="en-GB"/>
              <a:t>Spreadsheet Vor- und Nachteile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69850" lvl="0" marL="0">
              <a:spcBef>
                <a:spcPts val="0"/>
              </a:spcBef>
              <a:buNone/>
            </a:pPr>
            <a:r>
              <a:rPr lang="en-GB"/>
              <a:t>Datenüberprüfung und regulieres Vokabular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69850" lvl="0" mar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7" name="Shape 97"/>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Clr>
                <a:schemeClr val="dk1"/>
              </a:buClr>
              <a:buFont typeface="Arial"/>
              <a:buNone/>
            </a:pPr>
            <a:r>
              <a:rPr b="1" lang="en-GB" sz="1200">
                <a:solidFill>
                  <a:schemeClr val="dk2"/>
                </a:solidFill>
                <a:latin typeface="Lato"/>
                <a:ea typeface="Lato"/>
                <a:cs typeface="Lato"/>
                <a:sym typeface="Lato"/>
              </a:rPr>
              <a:t>Abbot Benedickt II. Eck (1463-1499) initiative to rebind most of the library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6" name="Shape 26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lnSpc>
                <a:spcPct val="115000"/>
              </a:lnSpc>
              <a:spcBef>
                <a:spcPts val="0"/>
              </a:spcBef>
              <a:spcAft>
                <a:spcPts val="1600"/>
              </a:spcAft>
              <a:buNone/>
            </a:pPr>
            <a:r>
              <a:rPr lang="en-GB" sz="1000">
                <a:solidFill>
                  <a:srgbClr val="222222"/>
                </a:solidFill>
                <a:highlight>
                  <a:srgbClr val="FFFFFF"/>
                </a:highlight>
              </a:rPr>
              <a:t>In Aleph/ALMA/OPAC können nicht alle für Handschriften und Fragmente wichtigen Informationen abgebildet werden; Für die ausführliche Beschreibung von Handschriften nach DFG-Richtlinien (Tiefenerschließung) gibt es schon Manuscripta Mediaevalia.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69850" lvl="0" mar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Shape 2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2" name="Shape 282"/>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A transnational platform developed in Fribourg University</a:t>
            </a:r>
            <a:r>
              <a:rPr lang="en-GB"/>
              <a:t>. Goal: </a:t>
            </a:r>
            <a:r>
              <a:rPr b="0" i="0" lang="en-GB" sz="1100" u="none" cap="none" strike="noStrike">
                <a:solidFill>
                  <a:schemeClr val="dk1"/>
                </a:solidFill>
                <a:latin typeface="Arial"/>
                <a:ea typeface="Arial"/>
                <a:cs typeface="Arial"/>
                <a:sym typeface="Arial"/>
              </a:rPr>
              <a:t>the publication and study of medieval fragments - a mean to facilitate access, alert researchers of the existence of unstudied material. Use of IIIf standards for sharing images and metadata. </a:t>
            </a:r>
          </a:p>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2016 first six case studies, each with a specific research interest and meant to test and develop best practices in this field (illumination, music, philological studies, burned books etc) develope set of guidelines for future users of the digital library - how best to display images, how best to describe content, text, illumination, music etc.</a:t>
            </a:r>
            <a:r>
              <a:rPr lang="en-GB"/>
              <a:t>; </a:t>
            </a:r>
            <a:r>
              <a:rPr b="0" i="0" lang="en-GB" sz="1100" u="none" cap="none" strike="noStrike">
                <a:solidFill>
                  <a:schemeClr val="dk1"/>
                </a:solidFill>
                <a:latin typeface="Arial"/>
                <a:ea typeface="Arial"/>
                <a:cs typeface="Arial"/>
                <a:sym typeface="Arial"/>
              </a:rPr>
              <a:t>build u</a:t>
            </a:r>
            <a:r>
              <a:rPr lang="en-GB"/>
              <a:t>p</a:t>
            </a:r>
            <a:r>
              <a:rPr b="0" i="0" lang="en-GB" sz="1100" u="none" cap="none" strike="noStrike">
                <a:solidFill>
                  <a:schemeClr val="dk1"/>
                </a:solidFill>
                <a:latin typeface="Arial"/>
                <a:ea typeface="Arial"/>
                <a:cs typeface="Arial"/>
                <a:sym typeface="Arial"/>
              </a:rPr>
              <a:t> facets to make possible to search for these characteristics.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2" name="Shape 292"/>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Variety of ways to search, based on original dimension, number of lines, layout of the manuscript; limit the results using filters (referencing to the metadata and descriptions of the fragments); also possible to search for particular place or person (international authority files, as for instance GND).</a:t>
            </a:r>
          </a:p>
          <a:p>
            <a:pPr indent="0" lvl="0" marL="0" marR="0" rtl="0" algn="l">
              <a:spcBef>
                <a:spcPts val="0"/>
              </a:spcBef>
              <a:buClr>
                <a:schemeClr val="dk1"/>
              </a:buClr>
              <a:buFont typeface="Arial"/>
              <a:buNone/>
            </a:pPr>
            <a:r>
              <a:rPr b="0" i="0" lang="en-GB" sz="1100" u="none" cap="none" strike="noStrike">
                <a:solidFill>
                  <a:schemeClr val="dk1"/>
                </a:solidFill>
                <a:latin typeface="Arial"/>
                <a:ea typeface="Arial"/>
                <a:cs typeface="Arial"/>
                <a:sym typeface="Arial"/>
              </a:rPr>
              <a:t>For our Case study the benefits - have all fragments in one place, be able to filter them, add tags to group fragments (for instance all medical related fragments from Mondsee), allows easier grasp of all the hundreds of documents and so come up with new research questions.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Shape 3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3" name="Shape 303"/>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GB" sz="1800" u="none" cap="none" strike="noStrike">
                <a:solidFill>
                  <a:schemeClr val="dk2"/>
                </a:solidFill>
                <a:latin typeface="Arial"/>
                <a:ea typeface="Arial"/>
                <a:cs typeface="Arial"/>
                <a:sym typeface="Arial"/>
              </a:rPr>
              <a:t>Reunite detached fragments to their host volumes - Fragm. 813</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9" name="Shape 309"/>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Shape 3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6" name="Shape 316"/>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rtl="0">
              <a:spcBef>
                <a:spcPts val="0"/>
              </a:spcBef>
              <a:buClr>
                <a:schemeClr val="dk1"/>
              </a:buClr>
              <a:buFont typeface="Arial"/>
              <a:buNone/>
            </a:pPr>
            <a:r>
              <a:rPr lang="en-GB"/>
              <a:t>Technical information about the database at the about section of the website.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Shape 3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4" name="Shape 32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69850" lvl="0" mar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2" name="Shape 3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69850" lvl="0" mar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Shape 3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6" name="Shape 34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69850" lvl="0" mar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69850" lvl="0" mar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Shape 3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4" name="Shape 35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69850" lvl="0" mar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7" name="Shape 117"/>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3. June 1792 the archive was moved to Linz. Before reaching the State Archive of Upper Austria, over 2 000 charters and records got lost.</a:t>
            </a:r>
          </a:p>
          <a:p>
            <a:pPr indent="0" lvl="0" marL="0" marR="0" rtl="0" algn="l">
              <a:spcBef>
                <a:spcPts val="0"/>
              </a:spcBef>
              <a:buClr>
                <a:schemeClr val="dk1"/>
              </a:buClr>
              <a:buFont typeface="Arial"/>
              <a:buNone/>
            </a:pPr>
            <a:r>
              <a:rPr b="0" i="0" lang="en-GB" sz="1100" u="none" cap="none" strike="noStrike">
                <a:solidFill>
                  <a:schemeClr val="dk1"/>
                </a:solidFill>
                <a:latin typeface="Arial"/>
                <a:ea typeface="Arial"/>
                <a:cs typeface="Arial"/>
                <a:sym typeface="Arial"/>
              </a:rPr>
              <a:t>The books were transported initially to Linz in 35 boxes and 22 casks. In 1796 under the order of the Kaiser the prints were given to the Bibliotheca Publica in Linz (Studienbibliothek), while the manuscripts travelled further to the Hofbibliothek, today National Library in Vienna.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2" name="Shape 132"/>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Detached fragment Fragm. 210a (Gregorius Magnus, Homiliae in evangelia, s. IX-1)</a:t>
            </a:r>
          </a:p>
          <a:p>
            <a:pPr indent="0" lvl="0" marL="0" marR="0" rtl="0" algn="l">
              <a:spcBef>
                <a:spcPts val="0"/>
              </a:spcBef>
              <a:buClr>
                <a:schemeClr val="dk1"/>
              </a:buClr>
              <a:buFont typeface="Arial"/>
              <a:buNone/>
            </a:pPr>
            <a:r>
              <a:rPr b="0" i="0" lang="en-GB" sz="1100" u="none" cap="none" strike="noStrike">
                <a:solidFill>
                  <a:schemeClr val="dk1"/>
                </a:solidFill>
                <a:latin typeface="Arial"/>
                <a:ea typeface="Arial"/>
                <a:cs typeface="Arial"/>
                <a:sym typeface="Arial"/>
              </a:rPr>
              <a:t>In situ fragment in Cod. 3021 (Missale, s. XII-2)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Shape 1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0" name="Shape 140"/>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Fragment from a Missale used as a pastedown in Wien, ÖNB, Cod. 3021</a:t>
            </a:r>
          </a:p>
          <a:p>
            <a:pPr indent="0" lvl="0" marL="0" marR="0" rtl="0" algn="l">
              <a:spcBef>
                <a:spcPts val="0"/>
              </a:spcBef>
              <a:buClr>
                <a:schemeClr val="dk1"/>
              </a:buClr>
              <a:buFont typeface="Arial"/>
              <a:buNone/>
            </a:pPr>
            <a:r>
              <a:rPr b="0" i="0" lang="en-GB" sz="1100" u="none" cap="none" strike="noStrike">
                <a:solidFill>
                  <a:schemeClr val="dk1"/>
                </a:solidFill>
                <a:latin typeface="Arial"/>
                <a:ea typeface="Arial"/>
                <a:cs typeface="Arial"/>
                <a:sym typeface="Arial"/>
              </a:rPr>
              <a:t>Fragment from a Breviary used as a limp binding for archival material in Linz, OÖLA, 114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8" name="Shape 148"/>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Font typeface="Arial"/>
              <a:buNone/>
            </a:pPr>
            <a:r>
              <a:rPr b="0" i="0" lang="en-GB" sz="1100" u="none" cap="none" strike="noStrike">
                <a:solidFill>
                  <a:schemeClr val="dk1"/>
                </a:solidFill>
                <a:latin typeface="Arial"/>
                <a:ea typeface="Arial"/>
                <a:cs typeface="Arial"/>
                <a:sym typeface="Arial"/>
              </a:rPr>
              <a:t>Fragments used as spine lining in Wien, ÖNB, Cod. 732.</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9" name="Shape 159"/>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Sewing guards are narrow strips of parchment inserted into the centres of gatherings and sewn through to reinforce the spine folds and so prevent the sewing thread to cut in the paper leaves.</a:t>
            </a:r>
          </a:p>
          <a:p>
            <a:pPr indent="0" lvl="0" marL="0" marR="0" rtl="0" algn="l">
              <a:spcBef>
                <a:spcPts val="0"/>
              </a:spcBef>
              <a:buClr>
                <a:schemeClr val="dk1"/>
              </a:buClr>
              <a:buFont typeface="Arial"/>
              <a:buNone/>
            </a:pPr>
            <a:r>
              <a:rPr b="0" i="0" lang="en-GB" sz="1100" u="none" cap="none" strike="noStrike">
                <a:solidFill>
                  <a:schemeClr val="dk1"/>
                </a:solidFill>
                <a:latin typeface="Arial"/>
                <a:ea typeface="Arial"/>
                <a:cs typeface="Arial"/>
                <a:sym typeface="Arial"/>
              </a:rPr>
              <a:t>Cod. 3820 - a paper manuscript with many sewing guards. In most part of Europe this time-consuming part of the binding process was abandoned at the end of the 15th c. An analysis of the Mondsee material (where do sewing guards appear, in every quire or only at the beginning and end; is there some temporal trend in their use etc.) could reveal if this was also the case at the monastery bookbinding workshop.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9" name="Shape 169"/>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Font typeface="Arial"/>
              <a:buNone/>
            </a:pPr>
            <a:r>
              <a:rPr lang="en-GB"/>
              <a:t>Thanks to a specially devised prism one is able to photograph the narrow stripes.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wrap="square" tIns="91425"/>
          <a:lstStyle>
            <a:lvl1pPr lvl="0" algn="ctr">
              <a:spcBef>
                <a:spcPts val="0"/>
              </a:spcBef>
              <a:buSzPts val="5200"/>
              <a:buNone/>
              <a:defRPr sz="5200"/>
            </a:lvl1pPr>
            <a:lvl2pPr lvl="1" algn="ctr">
              <a:spcBef>
                <a:spcPts val="0"/>
              </a:spcBef>
              <a:buSzPts val="5200"/>
              <a:buNone/>
              <a:defRPr sz="5200"/>
            </a:lvl2pPr>
            <a:lvl3pPr lvl="2" algn="ctr">
              <a:spcBef>
                <a:spcPts val="0"/>
              </a:spcBef>
              <a:buSzPts val="5200"/>
              <a:buNone/>
              <a:defRPr sz="5200"/>
            </a:lvl3pPr>
            <a:lvl4pPr lvl="3" algn="ctr">
              <a:spcBef>
                <a:spcPts val="0"/>
              </a:spcBef>
              <a:buSzPts val="5200"/>
              <a:buNone/>
              <a:defRPr sz="5200"/>
            </a:lvl4pPr>
            <a:lvl5pPr lvl="4" algn="ctr">
              <a:spcBef>
                <a:spcPts val="0"/>
              </a:spcBef>
              <a:buSzPts val="5200"/>
              <a:buNone/>
              <a:defRPr sz="5200"/>
            </a:lvl5pPr>
            <a:lvl6pPr lvl="5" algn="ctr">
              <a:spcBef>
                <a:spcPts val="0"/>
              </a:spcBef>
              <a:buSzPts val="5200"/>
              <a:buNone/>
              <a:defRPr sz="5200"/>
            </a:lvl6pPr>
            <a:lvl7pPr lvl="6" algn="ctr">
              <a:spcBef>
                <a:spcPts val="0"/>
              </a:spcBef>
              <a:buSzPts val="5200"/>
              <a:buNone/>
              <a:defRPr sz="5200"/>
            </a:lvl7pPr>
            <a:lvl8pPr lvl="7" algn="ctr">
              <a:spcBef>
                <a:spcPts val="0"/>
              </a:spcBef>
              <a:buSzPts val="5200"/>
              <a:buNone/>
              <a:defRPr sz="5200"/>
            </a:lvl8pPr>
            <a:lvl9pPr lvl="8" algn="ctr">
              <a:spcBef>
                <a:spcPts val="0"/>
              </a:spcBef>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GB"/>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wrap="square" tIns="91425"/>
          <a:lstStyle>
            <a:lvl1pPr lvl="0" algn="ctr">
              <a:spcBef>
                <a:spcPts val="0"/>
              </a:spcBef>
              <a:buSzPts val="12000"/>
              <a:buNone/>
              <a:defRPr sz="12000"/>
            </a:lvl1pPr>
            <a:lvl2pPr lvl="1" algn="ctr">
              <a:spcBef>
                <a:spcPts val="0"/>
              </a:spcBef>
              <a:buSzPts val="12000"/>
              <a:buNone/>
              <a:defRPr sz="12000"/>
            </a:lvl2pPr>
            <a:lvl3pPr lvl="2" algn="ctr">
              <a:spcBef>
                <a:spcPts val="0"/>
              </a:spcBef>
              <a:buSzPts val="12000"/>
              <a:buNone/>
              <a:defRPr sz="12000"/>
            </a:lvl3pPr>
            <a:lvl4pPr lvl="3" algn="ctr">
              <a:spcBef>
                <a:spcPts val="0"/>
              </a:spcBef>
              <a:buSzPts val="12000"/>
              <a:buNone/>
              <a:defRPr sz="12000"/>
            </a:lvl4pPr>
            <a:lvl5pPr lvl="4" algn="ctr">
              <a:spcBef>
                <a:spcPts val="0"/>
              </a:spcBef>
              <a:buSzPts val="12000"/>
              <a:buNone/>
              <a:defRPr sz="12000"/>
            </a:lvl5pPr>
            <a:lvl6pPr lvl="5" algn="ctr">
              <a:spcBef>
                <a:spcPts val="0"/>
              </a:spcBef>
              <a:buSzPts val="12000"/>
              <a:buNone/>
              <a:defRPr sz="12000"/>
            </a:lvl6pPr>
            <a:lvl7pPr lvl="6" algn="ctr">
              <a:spcBef>
                <a:spcPts val="0"/>
              </a:spcBef>
              <a:buSzPts val="12000"/>
              <a:buNone/>
              <a:defRPr sz="12000"/>
            </a:lvl7pPr>
            <a:lvl8pPr lvl="7" algn="ctr">
              <a:spcBef>
                <a:spcPts val="0"/>
              </a:spcBef>
              <a:buSzPts val="12000"/>
              <a:buNone/>
              <a:defRPr sz="12000"/>
            </a:lvl8pPr>
            <a:lvl9pPr lvl="8" algn="ctr">
              <a:spcBef>
                <a:spcPts val="0"/>
              </a:spcBef>
              <a:buSzPts val="12000"/>
              <a:buNone/>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wrap="square" tIns="91425"/>
          <a:lstStyle>
            <a:lvl1pPr lvl="0" algn="ctr">
              <a:spcBef>
                <a:spcPts val="0"/>
              </a:spcBef>
              <a:buSzPts val="1800"/>
              <a:buChar char="●"/>
              <a:defRPr/>
            </a:lvl1pPr>
            <a:lvl2pPr lvl="1" algn="ctr">
              <a:spcBef>
                <a:spcPts val="0"/>
              </a:spcBef>
              <a:buSzPts val="1400"/>
              <a:buChar char="○"/>
              <a:defRPr/>
            </a:lvl2pPr>
            <a:lvl3pPr lvl="2" algn="ctr">
              <a:spcBef>
                <a:spcPts val="0"/>
              </a:spcBef>
              <a:buSzPts val="1400"/>
              <a:buChar char="■"/>
              <a:defRPr/>
            </a:lvl3pPr>
            <a:lvl4pPr lvl="3" algn="ctr">
              <a:spcBef>
                <a:spcPts val="0"/>
              </a:spcBef>
              <a:buSzPts val="1400"/>
              <a:buChar char="●"/>
              <a:defRPr/>
            </a:lvl4pPr>
            <a:lvl5pPr lvl="4" algn="ctr">
              <a:spcBef>
                <a:spcPts val="0"/>
              </a:spcBef>
              <a:buSzPts val="1400"/>
              <a:buChar char="○"/>
              <a:defRPr/>
            </a:lvl5pPr>
            <a:lvl6pPr lvl="5" algn="ctr">
              <a:spcBef>
                <a:spcPts val="0"/>
              </a:spcBef>
              <a:buSzPts val="1400"/>
              <a:buChar char="■"/>
              <a:defRPr/>
            </a:lvl6pPr>
            <a:lvl7pPr lvl="6" algn="ctr">
              <a:spcBef>
                <a:spcPts val="0"/>
              </a:spcBef>
              <a:buSzPts val="1400"/>
              <a:buChar char="●"/>
              <a:defRPr/>
            </a:lvl7pPr>
            <a:lvl8pPr lvl="7" algn="ctr">
              <a:spcBef>
                <a:spcPts val="0"/>
              </a:spcBef>
              <a:buSzPts val="1400"/>
              <a:buChar char="○"/>
              <a:defRPr/>
            </a:lvl8pPr>
            <a:lvl9pPr lvl="8" algn="ctr">
              <a:spcBef>
                <a:spcPts val="0"/>
              </a:spcBef>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GB"/>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GB"/>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8">
    <p:bg>
      <p:bgPr>
        <a:solidFill>
          <a:srgbClr val="FFFFFF"/>
        </a:solidFill>
      </p:bgPr>
    </p:bg>
    <p:spTree>
      <p:nvGrpSpPr>
        <p:cNvPr id="50" name="Shape 50"/>
        <p:cNvGrpSpPr/>
        <p:nvPr/>
      </p:nvGrpSpPr>
      <p:grpSpPr>
        <a:xfrm>
          <a:off x="0" y="0"/>
          <a:ext cx="0" cy="0"/>
          <a:chOff x="0" y="0"/>
          <a:chExt cx="0" cy="0"/>
        </a:xfrm>
      </p:grpSpPr>
      <p:sp>
        <p:nvSpPr>
          <p:cNvPr id="51" name="Shape 51"/>
          <p:cNvSpPr/>
          <p:nvPr/>
        </p:nvSpPr>
        <p:spPr>
          <a:xfrm>
            <a:off x="0" y="0"/>
            <a:ext cx="9144000" cy="5143500"/>
          </a:xfrm>
          <a:prstGeom prst="rect">
            <a:avLst/>
          </a:prstGeom>
          <a:solidFill>
            <a:schemeClr val="lt1"/>
          </a:solidFill>
          <a:ln>
            <a:noFill/>
          </a:ln>
        </p:spPr>
        <p:txBody>
          <a:bodyPr anchorCtr="0" anchor="ctr" bIns="91425" lIns="91425" rIns="91425" wrap="square" tIns="91425">
            <a:noAutofit/>
          </a:bodyPr>
          <a:lstStyle/>
          <a:p>
            <a:pPr indent="0" lvl="0" marL="0">
              <a:spcBef>
                <a:spcPts val="0"/>
              </a:spcBef>
              <a:buNone/>
            </a:pPr>
            <a:r>
              <a:t/>
            </a:r>
            <a:endParaRPr/>
          </a:p>
        </p:txBody>
      </p:sp>
      <p:sp>
        <p:nvSpPr>
          <p:cNvPr id="52" name="Shape 52"/>
          <p:cNvSpPr/>
          <p:nvPr/>
        </p:nvSpPr>
        <p:spPr>
          <a:xfrm>
            <a:off x="0" y="0"/>
            <a:ext cx="4572000" cy="51435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53" name="Shape 53"/>
          <p:cNvSpPr txBox="1"/>
          <p:nvPr>
            <p:ph type="title"/>
          </p:nvPr>
        </p:nvSpPr>
        <p:spPr>
          <a:xfrm>
            <a:off x="4852825" y="233150"/>
            <a:ext cx="4016400" cy="1181400"/>
          </a:xfrm>
          <a:prstGeom prst="rect">
            <a:avLst/>
          </a:prstGeom>
          <a:noFill/>
          <a:ln>
            <a:noFill/>
          </a:ln>
        </p:spPr>
        <p:txBody>
          <a:bodyPr anchorCtr="0" anchor="b" bIns="91425" lIns="91425" rIns="91425" wrap="square" tIns="91425"/>
          <a:lstStyle>
            <a:lvl1pPr lvl="0" rtl="0" algn="l">
              <a:lnSpc>
                <a:spcPct val="100000"/>
              </a:lnSpc>
              <a:spcBef>
                <a:spcPts val="0"/>
              </a:spcBef>
              <a:spcAft>
                <a:spcPts val="0"/>
              </a:spcAft>
              <a:buClr>
                <a:schemeClr val="dk1"/>
              </a:buClr>
              <a:buSzPts val="3000"/>
              <a:buNone/>
              <a:defRPr b="1" sz="3000">
                <a:solidFill>
                  <a:schemeClr val="dk1"/>
                </a:solidFill>
              </a:defRPr>
            </a:lvl1pPr>
            <a:lvl2pPr lvl="1" rtl="0" algn="l">
              <a:lnSpc>
                <a:spcPct val="100000"/>
              </a:lnSpc>
              <a:spcBef>
                <a:spcPts val="0"/>
              </a:spcBef>
              <a:spcAft>
                <a:spcPts val="0"/>
              </a:spcAft>
              <a:buClr>
                <a:schemeClr val="dk1"/>
              </a:buClr>
              <a:buSzPts val="3000"/>
              <a:buNone/>
              <a:defRPr b="1" sz="3000">
                <a:solidFill>
                  <a:schemeClr val="dk1"/>
                </a:solidFill>
              </a:defRPr>
            </a:lvl2pPr>
            <a:lvl3pPr lvl="2" rtl="0" algn="l">
              <a:lnSpc>
                <a:spcPct val="100000"/>
              </a:lnSpc>
              <a:spcBef>
                <a:spcPts val="0"/>
              </a:spcBef>
              <a:spcAft>
                <a:spcPts val="0"/>
              </a:spcAft>
              <a:buClr>
                <a:schemeClr val="dk1"/>
              </a:buClr>
              <a:buSzPts val="3000"/>
              <a:buNone/>
              <a:defRPr b="1" sz="3000">
                <a:solidFill>
                  <a:schemeClr val="dk1"/>
                </a:solidFill>
              </a:defRPr>
            </a:lvl3pPr>
            <a:lvl4pPr lvl="3" rtl="0" algn="l">
              <a:lnSpc>
                <a:spcPct val="100000"/>
              </a:lnSpc>
              <a:spcBef>
                <a:spcPts val="0"/>
              </a:spcBef>
              <a:spcAft>
                <a:spcPts val="0"/>
              </a:spcAft>
              <a:buClr>
                <a:schemeClr val="dk1"/>
              </a:buClr>
              <a:buSzPts val="3000"/>
              <a:buNone/>
              <a:defRPr b="1" sz="3000">
                <a:solidFill>
                  <a:schemeClr val="dk1"/>
                </a:solidFill>
              </a:defRPr>
            </a:lvl4pPr>
            <a:lvl5pPr lvl="4" rtl="0" algn="l">
              <a:lnSpc>
                <a:spcPct val="100000"/>
              </a:lnSpc>
              <a:spcBef>
                <a:spcPts val="0"/>
              </a:spcBef>
              <a:spcAft>
                <a:spcPts val="0"/>
              </a:spcAft>
              <a:buClr>
                <a:schemeClr val="dk1"/>
              </a:buClr>
              <a:buSzPts val="3000"/>
              <a:buNone/>
              <a:defRPr b="1" sz="3000">
                <a:solidFill>
                  <a:schemeClr val="dk1"/>
                </a:solidFill>
              </a:defRPr>
            </a:lvl5pPr>
            <a:lvl6pPr lvl="5" rtl="0" algn="l">
              <a:lnSpc>
                <a:spcPct val="100000"/>
              </a:lnSpc>
              <a:spcBef>
                <a:spcPts val="0"/>
              </a:spcBef>
              <a:spcAft>
                <a:spcPts val="0"/>
              </a:spcAft>
              <a:buClr>
                <a:schemeClr val="dk1"/>
              </a:buClr>
              <a:buSzPts val="3000"/>
              <a:buNone/>
              <a:defRPr b="1" sz="3000">
                <a:solidFill>
                  <a:schemeClr val="dk1"/>
                </a:solidFill>
              </a:defRPr>
            </a:lvl6pPr>
            <a:lvl7pPr lvl="6" rtl="0" algn="l">
              <a:lnSpc>
                <a:spcPct val="100000"/>
              </a:lnSpc>
              <a:spcBef>
                <a:spcPts val="0"/>
              </a:spcBef>
              <a:spcAft>
                <a:spcPts val="0"/>
              </a:spcAft>
              <a:buClr>
                <a:schemeClr val="dk1"/>
              </a:buClr>
              <a:buSzPts val="3000"/>
              <a:buNone/>
              <a:defRPr b="1" sz="3000">
                <a:solidFill>
                  <a:schemeClr val="dk1"/>
                </a:solidFill>
              </a:defRPr>
            </a:lvl7pPr>
            <a:lvl8pPr lvl="7" rtl="0" algn="l">
              <a:lnSpc>
                <a:spcPct val="100000"/>
              </a:lnSpc>
              <a:spcBef>
                <a:spcPts val="0"/>
              </a:spcBef>
              <a:spcAft>
                <a:spcPts val="0"/>
              </a:spcAft>
              <a:buClr>
                <a:schemeClr val="dk1"/>
              </a:buClr>
              <a:buSzPts val="3000"/>
              <a:buNone/>
              <a:defRPr b="1" sz="3000">
                <a:solidFill>
                  <a:schemeClr val="dk1"/>
                </a:solidFill>
              </a:defRPr>
            </a:lvl8pPr>
            <a:lvl9pPr lvl="8" rtl="0" algn="l">
              <a:lnSpc>
                <a:spcPct val="100000"/>
              </a:lnSpc>
              <a:spcBef>
                <a:spcPts val="0"/>
              </a:spcBef>
              <a:spcAft>
                <a:spcPts val="0"/>
              </a:spcAft>
              <a:buClr>
                <a:schemeClr val="dk1"/>
              </a:buClr>
              <a:buSzPts val="3000"/>
              <a:buNone/>
              <a:defRPr b="1" sz="3000">
                <a:solidFill>
                  <a:schemeClr val="dk1"/>
                </a:solidFill>
              </a:defRPr>
            </a:lvl9pPr>
          </a:lstStyle>
          <a:p/>
        </p:txBody>
      </p:sp>
      <p:sp>
        <p:nvSpPr>
          <p:cNvPr id="54" name="Shape 54"/>
          <p:cNvSpPr txBox="1"/>
          <p:nvPr>
            <p:ph idx="1" type="body"/>
          </p:nvPr>
        </p:nvSpPr>
        <p:spPr>
          <a:xfrm>
            <a:off x="4852900" y="1672727"/>
            <a:ext cx="4016400" cy="2990400"/>
          </a:xfrm>
          <a:prstGeom prst="rect">
            <a:avLst/>
          </a:prstGeom>
          <a:noFill/>
          <a:ln>
            <a:noFill/>
          </a:ln>
        </p:spPr>
        <p:txBody>
          <a:bodyPr anchorCtr="0" anchor="t" bIns="91425" lIns="91425" rIns="91425" wrap="square" tIns="91425"/>
          <a:lstStyle>
            <a:lvl1pPr lvl="0" rtl="0" algn="l">
              <a:lnSpc>
                <a:spcPct val="115000"/>
              </a:lnSpc>
              <a:spcBef>
                <a:spcPts val="0"/>
              </a:spcBef>
              <a:spcAft>
                <a:spcPts val="1600"/>
              </a:spcAft>
              <a:buClr>
                <a:schemeClr val="dk2"/>
              </a:buClr>
              <a:buSzPts val="1600"/>
              <a:buChar char="●"/>
              <a:defRPr sz="1600">
                <a:solidFill>
                  <a:schemeClr val="dk2"/>
                </a:solidFill>
              </a:defRPr>
            </a:lvl1pPr>
            <a:lvl2pPr lvl="1" rtl="0" algn="l">
              <a:lnSpc>
                <a:spcPct val="115000"/>
              </a:lnSpc>
              <a:spcBef>
                <a:spcPts val="0"/>
              </a:spcBef>
              <a:spcAft>
                <a:spcPts val="1600"/>
              </a:spcAft>
              <a:buClr>
                <a:schemeClr val="dk2"/>
              </a:buClr>
              <a:buSzPts val="1400"/>
              <a:buChar char="○"/>
              <a:defRPr sz="1400">
                <a:solidFill>
                  <a:schemeClr val="dk2"/>
                </a:solidFill>
              </a:defRPr>
            </a:lvl2pPr>
            <a:lvl3pPr lvl="2" rtl="0" algn="l">
              <a:lnSpc>
                <a:spcPct val="115000"/>
              </a:lnSpc>
              <a:spcBef>
                <a:spcPts val="0"/>
              </a:spcBef>
              <a:spcAft>
                <a:spcPts val="1600"/>
              </a:spcAft>
              <a:buClr>
                <a:schemeClr val="dk2"/>
              </a:buClr>
              <a:buSzPts val="1400"/>
              <a:buChar char="■"/>
              <a:defRPr sz="1400">
                <a:solidFill>
                  <a:schemeClr val="dk2"/>
                </a:solidFill>
              </a:defRPr>
            </a:lvl3pPr>
            <a:lvl4pPr lvl="3" rtl="0" algn="l">
              <a:lnSpc>
                <a:spcPct val="115000"/>
              </a:lnSpc>
              <a:spcBef>
                <a:spcPts val="0"/>
              </a:spcBef>
              <a:spcAft>
                <a:spcPts val="1600"/>
              </a:spcAft>
              <a:buClr>
                <a:schemeClr val="dk2"/>
              </a:buClr>
              <a:buSzPts val="1400"/>
              <a:buChar char="●"/>
              <a:defRPr sz="1400">
                <a:solidFill>
                  <a:schemeClr val="dk2"/>
                </a:solidFill>
              </a:defRPr>
            </a:lvl4pPr>
            <a:lvl5pPr lvl="4" rtl="0" algn="l">
              <a:lnSpc>
                <a:spcPct val="115000"/>
              </a:lnSpc>
              <a:spcBef>
                <a:spcPts val="0"/>
              </a:spcBef>
              <a:spcAft>
                <a:spcPts val="1600"/>
              </a:spcAft>
              <a:buClr>
                <a:schemeClr val="dk2"/>
              </a:buClr>
              <a:buSzPts val="1400"/>
              <a:buChar char="○"/>
              <a:defRPr sz="1400">
                <a:solidFill>
                  <a:schemeClr val="dk2"/>
                </a:solidFill>
              </a:defRPr>
            </a:lvl5pPr>
            <a:lvl6pPr lvl="5" rtl="0" algn="l">
              <a:lnSpc>
                <a:spcPct val="115000"/>
              </a:lnSpc>
              <a:spcBef>
                <a:spcPts val="0"/>
              </a:spcBef>
              <a:spcAft>
                <a:spcPts val="1600"/>
              </a:spcAft>
              <a:buClr>
                <a:schemeClr val="dk2"/>
              </a:buClr>
              <a:buSzPts val="1400"/>
              <a:buChar char="■"/>
              <a:defRPr sz="1400">
                <a:solidFill>
                  <a:schemeClr val="dk2"/>
                </a:solidFill>
              </a:defRPr>
            </a:lvl6pPr>
            <a:lvl7pPr lvl="6" rtl="0" algn="l">
              <a:lnSpc>
                <a:spcPct val="115000"/>
              </a:lnSpc>
              <a:spcBef>
                <a:spcPts val="0"/>
              </a:spcBef>
              <a:spcAft>
                <a:spcPts val="1600"/>
              </a:spcAft>
              <a:buClr>
                <a:schemeClr val="dk2"/>
              </a:buClr>
              <a:buSzPts val="1400"/>
              <a:buChar char="●"/>
              <a:defRPr sz="1400">
                <a:solidFill>
                  <a:schemeClr val="dk2"/>
                </a:solidFill>
              </a:defRPr>
            </a:lvl7pPr>
            <a:lvl8pPr lvl="7" rtl="0" algn="l">
              <a:lnSpc>
                <a:spcPct val="115000"/>
              </a:lnSpc>
              <a:spcBef>
                <a:spcPts val="0"/>
              </a:spcBef>
              <a:spcAft>
                <a:spcPts val="1600"/>
              </a:spcAft>
              <a:buClr>
                <a:schemeClr val="dk2"/>
              </a:buClr>
              <a:buSzPts val="1400"/>
              <a:buChar char="○"/>
              <a:defRPr sz="1400">
                <a:solidFill>
                  <a:schemeClr val="dk2"/>
                </a:solidFill>
              </a:defRPr>
            </a:lvl8pPr>
            <a:lvl9pPr lvl="8" rtl="0" algn="l">
              <a:lnSpc>
                <a:spcPct val="115000"/>
              </a:lnSpc>
              <a:spcBef>
                <a:spcPts val="0"/>
              </a:spcBef>
              <a:spcAft>
                <a:spcPts val="1600"/>
              </a:spcAft>
              <a:buClr>
                <a:schemeClr val="dk2"/>
              </a:buClr>
              <a:buSzPts val="1400"/>
              <a:buChar char="■"/>
              <a:defRPr sz="1400">
                <a:solidFill>
                  <a:schemeClr val="dk2"/>
                </a:solidFill>
              </a:defRPr>
            </a:lvl9pPr>
          </a:lstStyle>
          <a:p/>
        </p:txBody>
      </p:sp>
      <p:sp>
        <p:nvSpPr>
          <p:cNvPr id="55" name="Shape 55"/>
          <p:cNvSpPr txBox="1"/>
          <p:nvPr>
            <p:ph idx="12" type="sldNum"/>
          </p:nvPr>
        </p:nvSpPr>
        <p:spPr>
          <a:xfrm>
            <a:off x="8472458" y="4663217"/>
            <a:ext cx="548700" cy="393600"/>
          </a:xfrm>
          <a:prstGeom prst="rect">
            <a:avLst/>
          </a:prstGeom>
          <a:noFill/>
        </p:spPr>
        <p:txBody>
          <a:bodyPr anchorCtr="0" anchor="ctr" bIns="91425" lIns="91425" rIns="91425" wrap="square" tIns="91425">
            <a:noAutofit/>
          </a:bodyPr>
          <a:lstStyle/>
          <a:p>
            <a:pPr indent="0" lvl="0" marL="0" rtl="0" algn="r">
              <a:lnSpc>
                <a:spcPct val="100000"/>
              </a:lnSpc>
              <a:spcBef>
                <a:spcPts val="0"/>
              </a:spcBef>
              <a:spcAft>
                <a:spcPts val="0"/>
              </a:spcAft>
              <a:buNone/>
            </a:pPr>
            <a:fld id="{00000000-1234-1234-1234-123412341234}" type="slidenum">
              <a:rPr lang="en-GB" sz="1000">
                <a:solidFill>
                  <a:schemeClr val="dk2"/>
                </a:solidFill>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p:bg>
      <p:bgPr>
        <a:solidFill>
          <a:srgbClr val="FFFFFF"/>
        </a:solidFill>
      </p:bgPr>
    </p:bg>
    <p:spTree>
      <p:nvGrpSpPr>
        <p:cNvPr id="56" name="Shape 56"/>
        <p:cNvGrpSpPr/>
        <p:nvPr/>
      </p:nvGrpSpPr>
      <p:grpSpPr>
        <a:xfrm>
          <a:off x="0" y="0"/>
          <a:ext cx="0" cy="0"/>
          <a:chOff x="0" y="0"/>
          <a:chExt cx="0" cy="0"/>
        </a:xfrm>
      </p:grpSpPr>
      <p:sp>
        <p:nvSpPr>
          <p:cNvPr id="57" name="Shape 57"/>
          <p:cNvSpPr/>
          <p:nvPr/>
        </p:nvSpPr>
        <p:spPr>
          <a:xfrm>
            <a:off x="0" y="0"/>
            <a:ext cx="9144000" cy="5143500"/>
          </a:xfrm>
          <a:prstGeom prst="rect">
            <a:avLst/>
          </a:prstGeom>
          <a:solidFill>
            <a:schemeClr val="lt1"/>
          </a:solid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8" name="Shape 58"/>
          <p:cNvSpPr txBox="1"/>
          <p:nvPr>
            <p:ph type="title"/>
          </p:nvPr>
        </p:nvSpPr>
        <p:spPr>
          <a:xfrm>
            <a:off x="3539550" y="307825"/>
            <a:ext cx="5289000" cy="14181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SzPts val="2800"/>
              <a:buFont typeface="Arial"/>
              <a:buNone/>
              <a:defRPr b="1" i="0" sz="3000" u="none" cap="none" strike="noStrike">
                <a:solidFill>
                  <a:schemeClr val="dk1"/>
                </a:solidFill>
                <a:latin typeface="Arial"/>
                <a:ea typeface="Arial"/>
                <a:cs typeface="Arial"/>
                <a:sym typeface="Arial"/>
              </a:defRPr>
            </a:lvl1pPr>
            <a:lvl2pPr indent="0" lvl="1" rtl="0" algn="l">
              <a:lnSpc>
                <a:spcPct val="100000"/>
              </a:lnSpc>
              <a:spcBef>
                <a:spcPts val="0"/>
              </a:spcBef>
              <a:spcAft>
                <a:spcPts val="0"/>
              </a:spcAft>
              <a:buClr>
                <a:schemeClr val="dk1"/>
              </a:buClr>
              <a:buSzPts val="2800"/>
              <a:buFont typeface="Arial"/>
              <a:buNone/>
              <a:defRPr b="1" sz="3000">
                <a:solidFill>
                  <a:schemeClr val="dk1"/>
                </a:solidFill>
              </a:defRPr>
            </a:lvl2pPr>
            <a:lvl3pPr indent="0" lvl="2" rtl="0" algn="l">
              <a:lnSpc>
                <a:spcPct val="100000"/>
              </a:lnSpc>
              <a:spcBef>
                <a:spcPts val="0"/>
              </a:spcBef>
              <a:spcAft>
                <a:spcPts val="0"/>
              </a:spcAft>
              <a:buClr>
                <a:schemeClr val="dk1"/>
              </a:buClr>
              <a:buSzPts val="2800"/>
              <a:buFont typeface="Arial"/>
              <a:buNone/>
              <a:defRPr b="1" sz="3000">
                <a:solidFill>
                  <a:schemeClr val="dk1"/>
                </a:solidFill>
              </a:defRPr>
            </a:lvl3pPr>
            <a:lvl4pPr indent="0" lvl="3" rtl="0" algn="l">
              <a:lnSpc>
                <a:spcPct val="100000"/>
              </a:lnSpc>
              <a:spcBef>
                <a:spcPts val="0"/>
              </a:spcBef>
              <a:spcAft>
                <a:spcPts val="0"/>
              </a:spcAft>
              <a:buClr>
                <a:schemeClr val="dk1"/>
              </a:buClr>
              <a:buSzPts val="2800"/>
              <a:buFont typeface="Arial"/>
              <a:buNone/>
              <a:defRPr b="1" sz="3000">
                <a:solidFill>
                  <a:schemeClr val="dk1"/>
                </a:solidFill>
              </a:defRPr>
            </a:lvl4pPr>
            <a:lvl5pPr indent="0" lvl="4" rtl="0" algn="l">
              <a:lnSpc>
                <a:spcPct val="100000"/>
              </a:lnSpc>
              <a:spcBef>
                <a:spcPts val="0"/>
              </a:spcBef>
              <a:spcAft>
                <a:spcPts val="0"/>
              </a:spcAft>
              <a:buClr>
                <a:schemeClr val="dk1"/>
              </a:buClr>
              <a:buSzPts val="2800"/>
              <a:buFont typeface="Arial"/>
              <a:buNone/>
              <a:defRPr b="1" sz="3000">
                <a:solidFill>
                  <a:schemeClr val="dk1"/>
                </a:solidFill>
              </a:defRPr>
            </a:lvl5pPr>
            <a:lvl6pPr indent="0" lvl="5" rtl="0" algn="l">
              <a:lnSpc>
                <a:spcPct val="100000"/>
              </a:lnSpc>
              <a:spcBef>
                <a:spcPts val="0"/>
              </a:spcBef>
              <a:spcAft>
                <a:spcPts val="0"/>
              </a:spcAft>
              <a:buClr>
                <a:schemeClr val="dk1"/>
              </a:buClr>
              <a:buSzPts val="2800"/>
              <a:buFont typeface="Arial"/>
              <a:buNone/>
              <a:defRPr b="1" sz="3000">
                <a:solidFill>
                  <a:schemeClr val="dk1"/>
                </a:solidFill>
              </a:defRPr>
            </a:lvl6pPr>
            <a:lvl7pPr indent="0" lvl="6" rtl="0" algn="l">
              <a:lnSpc>
                <a:spcPct val="100000"/>
              </a:lnSpc>
              <a:spcBef>
                <a:spcPts val="0"/>
              </a:spcBef>
              <a:spcAft>
                <a:spcPts val="0"/>
              </a:spcAft>
              <a:buClr>
                <a:schemeClr val="dk1"/>
              </a:buClr>
              <a:buSzPts val="2800"/>
              <a:buFont typeface="Arial"/>
              <a:buNone/>
              <a:defRPr b="1" sz="3000">
                <a:solidFill>
                  <a:schemeClr val="dk1"/>
                </a:solidFill>
              </a:defRPr>
            </a:lvl7pPr>
            <a:lvl8pPr indent="0" lvl="7" rtl="0" algn="l">
              <a:lnSpc>
                <a:spcPct val="100000"/>
              </a:lnSpc>
              <a:spcBef>
                <a:spcPts val="0"/>
              </a:spcBef>
              <a:spcAft>
                <a:spcPts val="0"/>
              </a:spcAft>
              <a:buClr>
                <a:schemeClr val="dk1"/>
              </a:buClr>
              <a:buSzPts val="2800"/>
              <a:buFont typeface="Arial"/>
              <a:buNone/>
              <a:defRPr b="1" sz="3000">
                <a:solidFill>
                  <a:schemeClr val="dk1"/>
                </a:solidFill>
              </a:defRPr>
            </a:lvl8pPr>
            <a:lvl9pPr indent="0" lvl="8" rtl="0" algn="l">
              <a:lnSpc>
                <a:spcPct val="100000"/>
              </a:lnSpc>
              <a:spcBef>
                <a:spcPts val="0"/>
              </a:spcBef>
              <a:spcAft>
                <a:spcPts val="0"/>
              </a:spcAft>
              <a:buClr>
                <a:schemeClr val="dk1"/>
              </a:buClr>
              <a:buSzPts val="2800"/>
              <a:buFont typeface="Arial"/>
              <a:buNone/>
              <a:defRPr b="1" sz="3000">
                <a:solidFill>
                  <a:schemeClr val="dk1"/>
                </a:solidFill>
              </a:defRPr>
            </a:lvl9pPr>
          </a:lstStyle>
          <a:p/>
        </p:txBody>
      </p:sp>
      <p:sp>
        <p:nvSpPr>
          <p:cNvPr id="59" name="Shape 59"/>
          <p:cNvSpPr txBox="1"/>
          <p:nvPr>
            <p:ph idx="1" type="body"/>
          </p:nvPr>
        </p:nvSpPr>
        <p:spPr>
          <a:xfrm>
            <a:off x="3539435" y="1810225"/>
            <a:ext cx="5289000" cy="2768700"/>
          </a:xfrm>
          <a:prstGeom prst="rect">
            <a:avLst/>
          </a:prstGeom>
          <a:noFill/>
          <a:ln>
            <a:noFill/>
          </a:ln>
        </p:spPr>
        <p:txBody>
          <a:bodyPr anchorCtr="0" anchor="t" bIns="91425" lIns="91425" rIns="91425" wrap="square" tIns="91425"/>
          <a:lstStyle>
            <a:lvl1pPr indent="101600" lvl="0" marL="0" marR="0" rtl="0" algn="l">
              <a:lnSpc>
                <a:spcPct val="115000"/>
              </a:lnSpc>
              <a:spcBef>
                <a:spcPts val="0"/>
              </a:spcBef>
              <a:spcAft>
                <a:spcPts val="1600"/>
              </a:spcAft>
              <a:buClr>
                <a:schemeClr val="dk2"/>
              </a:buClr>
              <a:buSzPts val="1600"/>
              <a:buFont typeface="Arial"/>
              <a:buChar char="●"/>
              <a:defRPr b="0" i="0" sz="1600" u="none" cap="none" strike="noStrike">
                <a:solidFill>
                  <a:schemeClr val="dk2"/>
                </a:solidFill>
                <a:latin typeface="Arial"/>
                <a:ea typeface="Arial"/>
                <a:cs typeface="Arial"/>
                <a:sym typeface="Arial"/>
              </a:defRPr>
            </a:lvl1pPr>
            <a:lvl2pPr indent="88900" lvl="1" marL="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88900" lvl="2" marL="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88900" lvl="3" marL="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88900" lvl="4" marL="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88900" lvl="5" marL="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88900" lvl="6" marL="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88900" lvl="7" marL="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88900" lvl="8" marL="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0" name="Shape 60"/>
          <p:cNvSpPr txBox="1"/>
          <p:nvPr>
            <p:ph idx="12" type="sldNum"/>
          </p:nvPr>
        </p:nvSpPr>
        <p:spPr>
          <a:xfrm>
            <a:off x="8472457" y="4663216"/>
            <a:ext cx="548700" cy="393600"/>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Clr>
                <a:schemeClr val="dk2"/>
              </a:buClr>
              <a:buFont typeface="Arial"/>
              <a:buNone/>
            </a:pPr>
            <a:fld id="{00000000-1234-1234-1234-123412341234}" type="slidenum">
              <a:rPr b="0" i="0" lang="en-GB" sz="100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5">
    <p:bg>
      <p:bgPr>
        <a:solidFill>
          <a:srgbClr val="FFFFFF"/>
        </a:solidFill>
      </p:bgPr>
    </p:bg>
    <p:spTree>
      <p:nvGrpSpPr>
        <p:cNvPr id="61" name="Shape 61"/>
        <p:cNvGrpSpPr/>
        <p:nvPr/>
      </p:nvGrpSpPr>
      <p:grpSpPr>
        <a:xfrm>
          <a:off x="0" y="0"/>
          <a:ext cx="0" cy="0"/>
          <a:chOff x="0" y="0"/>
          <a:chExt cx="0" cy="0"/>
        </a:xfrm>
      </p:grpSpPr>
      <p:sp>
        <p:nvSpPr>
          <p:cNvPr id="62" name="Shape 62"/>
          <p:cNvSpPr/>
          <p:nvPr/>
        </p:nvSpPr>
        <p:spPr>
          <a:xfrm>
            <a:off x="0" y="0"/>
            <a:ext cx="9144000" cy="5143500"/>
          </a:xfrm>
          <a:prstGeom prst="rect">
            <a:avLst/>
          </a:prstGeom>
          <a:solidFill>
            <a:schemeClr val="lt1"/>
          </a:solid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 name="Shape 63"/>
          <p:cNvSpPr txBox="1"/>
          <p:nvPr>
            <p:ph type="title"/>
          </p:nvPr>
        </p:nvSpPr>
        <p:spPr>
          <a:xfrm>
            <a:off x="311700" y="2540450"/>
            <a:ext cx="3119700" cy="20364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0" lvl="1" rtl="0" algn="l">
              <a:lnSpc>
                <a:spcPct val="100000"/>
              </a:lnSpc>
              <a:spcBef>
                <a:spcPts val="0"/>
              </a:spcBef>
              <a:spcAft>
                <a:spcPts val="0"/>
              </a:spcAft>
              <a:buClr>
                <a:schemeClr val="dk1"/>
              </a:buClr>
              <a:buSzPts val="2800"/>
              <a:buFont typeface="Arial"/>
              <a:buNone/>
              <a:defRPr b="1" sz="2800">
                <a:solidFill>
                  <a:schemeClr val="dk1"/>
                </a:solidFill>
              </a:defRPr>
            </a:lvl2pPr>
            <a:lvl3pPr indent="0" lvl="2" rtl="0" algn="l">
              <a:lnSpc>
                <a:spcPct val="100000"/>
              </a:lnSpc>
              <a:spcBef>
                <a:spcPts val="0"/>
              </a:spcBef>
              <a:spcAft>
                <a:spcPts val="0"/>
              </a:spcAft>
              <a:buClr>
                <a:schemeClr val="dk1"/>
              </a:buClr>
              <a:buSzPts val="2800"/>
              <a:buFont typeface="Arial"/>
              <a:buNone/>
              <a:defRPr b="1" sz="2800">
                <a:solidFill>
                  <a:schemeClr val="dk1"/>
                </a:solidFill>
              </a:defRPr>
            </a:lvl3pPr>
            <a:lvl4pPr indent="0" lvl="3" rtl="0" algn="l">
              <a:lnSpc>
                <a:spcPct val="100000"/>
              </a:lnSpc>
              <a:spcBef>
                <a:spcPts val="0"/>
              </a:spcBef>
              <a:spcAft>
                <a:spcPts val="0"/>
              </a:spcAft>
              <a:buClr>
                <a:schemeClr val="dk1"/>
              </a:buClr>
              <a:buSzPts val="2800"/>
              <a:buFont typeface="Arial"/>
              <a:buNone/>
              <a:defRPr b="1" sz="2800">
                <a:solidFill>
                  <a:schemeClr val="dk1"/>
                </a:solidFill>
              </a:defRPr>
            </a:lvl4pPr>
            <a:lvl5pPr indent="0" lvl="4" rtl="0" algn="l">
              <a:lnSpc>
                <a:spcPct val="100000"/>
              </a:lnSpc>
              <a:spcBef>
                <a:spcPts val="0"/>
              </a:spcBef>
              <a:spcAft>
                <a:spcPts val="0"/>
              </a:spcAft>
              <a:buClr>
                <a:schemeClr val="dk1"/>
              </a:buClr>
              <a:buSzPts val="2800"/>
              <a:buFont typeface="Arial"/>
              <a:buNone/>
              <a:defRPr b="1" sz="2800">
                <a:solidFill>
                  <a:schemeClr val="dk1"/>
                </a:solidFill>
              </a:defRPr>
            </a:lvl5pPr>
            <a:lvl6pPr indent="0" lvl="5" rtl="0" algn="l">
              <a:lnSpc>
                <a:spcPct val="100000"/>
              </a:lnSpc>
              <a:spcBef>
                <a:spcPts val="0"/>
              </a:spcBef>
              <a:spcAft>
                <a:spcPts val="0"/>
              </a:spcAft>
              <a:buClr>
                <a:schemeClr val="dk1"/>
              </a:buClr>
              <a:buSzPts val="2800"/>
              <a:buFont typeface="Arial"/>
              <a:buNone/>
              <a:defRPr b="1" sz="2800">
                <a:solidFill>
                  <a:schemeClr val="dk1"/>
                </a:solidFill>
              </a:defRPr>
            </a:lvl6pPr>
            <a:lvl7pPr indent="0" lvl="6" rtl="0" algn="l">
              <a:lnSpc>
                <a:spcPct val="100000"/>
              </a:lnSpc>
              <a:spcBef>
                <a:spcPts val="0"/>
              </a:spcBef>
              <a:spcAft>
                <a:spcPts val="0"/>
              </a:spcAft>
              <a:buClr>
                <a:schemeClr val="dk1"/>
              </a:buClr>
              <a:buSzPts val="2800"/>
              <a:buFont typeface="Arial"/>
              <a:buNone/>
              <a:defRPr b="1" sz="2800">
                <a:solidFill>
                  <a:schemeClr val="dk1"/>
                </a:solidFill>
              </a:defRPr>
            </a:lvl7pPr>
            <a:lvl8pPr indent="0" lvl="7" rtl="0" algn="l">
              <a:lnSpc>
                <a:spcPct val="100000"/>
              </a:lnSpc>
              <a:spcBef>
                <a:spcPts val="0"/>
              </a:spcBef>
              <a:spcAft>
                <a:spcPts val="0"/>
              </a:spcAft>
              <a:buClr>
                <a:schemeClr val="dk1"/>
              </a:buClr>
              <a:buSzPts val="2800"/>
              <a:buFont typeface="Arial"/>
              <a:buNone/>
              <a:defRPr b="1" sz="2800">
                <a:solidFill>
                  <a:schemeClr val="dk1"/>
                </a:solidFill>
              </a:defRPr>
            </a:lvl8pPr>
            <a:lvl9pPr indent="0" lvl="8" rtl="0" algn="l">
              <a:lnSpc>
                <a:spcPct val="100000"/>
              </a:lnSpc>
              <a:spcBef>
                <a:spcPts val="0"/>
              </a:spcBef>
              <a:spcAft>
                <a:spcPts val="0"/>
              </a:spcAft>
              <a:buClr>
                <a:schemeClr val="dk1"/>
              </a:buClr>
              <a:buSzPts val="2800"/>
              <a:buFont typeface="Arial"/>
              <a:buNone/>
              <a:defRPr b="1" sz="2800">
                <a:solidFill>
                  <a:schemeClr val="dk1"/>
                </a:solidFill>
              </a:defRPr>
            </a:lvl9pPr>
          </a:lstStyle>
          <a:p/>
        </p:txBody>
      </p:sp>
      <p:sp>
        <p:nvSpPr>
          <p:cNvPr id="64" name="Shape 64"/>
          <p:cNvSpPr txBox="1"/>
          <p:nvPr>
            <p:ph idx="1" type="body"/>
          </p:nvPr>
        </p:nvSpPr>
        <p:spPr>
          <a:xfrm>
            <a:off x="3529200" y="2540500"/>
            <a:ext cx="5295300" cy="2036400"/>
          </a:xfrm>
          <a:prstGeom prst="rect">
            <a:avLst/>
          </a:prstGeom>
          <a:noFill/>
          <a:ln>
            <a:noFill/>
          </a:ln>
        </p:spPr>
        <p:txBody>
          <a:bodyPr anchorCtr="0" anchor="t" bIns="91425" lIns="91425" rIns="91425" wrap="square" tIns="91425"/>
          <a:lstStyle>
            <a:lvl1pPr indent="88900" lvl="0" marL="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76200" lvl="1"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76200" lvl="2"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76200" lvl="3"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76200" lvl="4"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76200" lvl="5"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76200" lvl="6"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76200" lvl="7"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76200" lvl="8"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65" name="Shape 65"/>
          <p:cNvSpPr txBox="1"/>
          <p:nvPr>
            <p:ph idx="12" type="sldNum"/>
          </p:nvPr>
        </p:nvSpPr>
        <p:spPr>
          <a:xfrm>
            <a:off x="8472457" y="4663216"/>
            <a:ext cx="548700" cy="393600"/>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Clr>
                <a:schemeClr val="dk2"/>
              </a:buClr>
              <a:buFont typeface="Arial"/>
              <a:buNone/>
            </a:pPr>
            <a:fld id="{00000000-1234-1234-1234-123412341234}" type="slidenum">
              <a:rPr b="0" i="0" lang="en-GB" sz="100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3">
    <p:bg>
      <p:bgPr>
        <a:solidFill>
          <a:srgbClr val="FFFFFF"/>
        </a:solidFill>
      </p:bgPr>
    </p:bg>
    <p:spTree>
      <p:nvGrpSpPr>
        <p:cNvPr id="66" name="Shape 66"/>
        <p:cNvGrpSpPr/>
        <p:nvPr/>
      </p:nvGrpSpPr>
      <p:grpSpPr>
        <a:xfrm>
          <a:off x="0" y="0"/>
          <a:ext cx="0" cy="0"/>
          <a:chOff x="0" y="0"/>
          <a:chExt cx="0" cy="0"/>
        </a:xfrm>
      </p:grpSpPr>
      <p:sp>
        <p:nvSpPr>
          <p:cNvPr id="67" name="Shape 67"/>
          <p:cNvSpPr/>
          <p:nvPr/>
        </p:nvSpPr>
        <p:spPr>
          <a:xfrm>
            <a:off x="0" y="0"/>
            <a:ext cx="9144000" cy="5143500"/>
          </a:xfrm>
          <a:prstGeom prst="rect">
            <a:avLst/>
          </a:prstGeom>
          <a:solidFill>
            <a:schemeClr val="lt1"/>
          </a:solid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8" name="Shape 68"/>
          <p:cNvSpPr/>
          <p:nvPr/>
        </p:nvSpPr>
        <p:spPr>
          <a:xfrm>
            <a:off x="2705800" y="0"/>
            <a:ext cx="6438300" cy="5143500"/>
          </a:xfrm>
          <a:prstGeom prst="rect">
            <a:avLst/>
          </a:prstGeom>
          <a:solidFill>
            <a:srgbClr val="FFFFFF"/>
          </a:solid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9" name="Shape 69"/>
          <p:cNvSpPr txBox="1"/>
          <p:nvPr>
            <p:ph type="title"/>
          </p:nvPr>
        </p:nvSpPr>
        <p:spPr>
          <a:xfrm>
            <a:off x="304800" y="710000"/>
            <a:ext cx="2089800" cy="7590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SzPts val="2800"/>
              <a:buFont typeface="Arial"/>
              <a:buNone/>
              <a:defRPr b="1" i="0" sz="1800" u="none" cap="none" strike="noStrike">
                <a:solidFill>
                  <a:schemeClr val="dk1"/>
                </a:solidFill>
                <a:latin typeface="Arial"/>
                <a:ea typeface="Arial"/>
                <a:cs typeface="Arial"/>
                <a:sym typeface="Arial"/>
              </a:defRPr>
            </a:lvl1pPr>
            <a:lvl2pPr indent="0" lvl="1" rtl="0" algn="l">
              <a:lnSpc>
                <a:spcPct val="100000"/>
              </a:lnSpc>
              <a:spcBef>
                <a:spcPts val="0"/>
              </a:spcBef>
              <a:spcAft>
                <a:spcPts val="0"/>
              </a:spcAft>
              <a:buClr>
                <a:schemeClr val="dk1"/>
              </a:buClr>
              <a:buSzPts val="2800"/>
              <a:buFont typeface="Arial"/>
              <a:buNone/>
              <a:defRPr b="1" sz="1800">
                <a:solidFill>
                  <a:schemeClr val="dk1"/>
                </a:solidFill>
              </a:defRPr>
            </a:lvl2pPr>
            <a:lvl3pPr indent="0" lvl="2" rtl="0" algn="l">
              <a:lnSpc>
                <a:spcPct val="100000"/>
              </a:lnSpc>
              <a:spcBef>
                <a:spcPts val="0"/>
              </a:spcBef>
              <a:spcAft>
                <a:spcPts val="0"/>
              </a:spcAft>
              <a:buClr>
                <a:schemeClr val="dk1"/>
              </a:buClr>
              <a:buSzPts val="2800"/>
              <a:buFont typeface="Arial"/>
              <a:buNone/>
              <a:defRPr b="1" sz="1800">
                <a:solidFill>
                  <a:schemeClr val="dk1"/>
                </a:solidFill>
              </a:defRPr>
            </a:lvl3pPr>
            <a:lvl4pPr indent="0" lvl="3" rtl="0" algn="l">
              <a:lnSpc>
                <a:spcPct val="100000"/>
              </a:lnSpc>
              <a:spcBef>
                <a:spcPts val="0"/>
              </a:spcBef>
              <a:spcAft>
                <a:spcPts val="0"/>
              </a:spcAft>
              <a:buClr>
                <a:schemeClr val="dk1"/>
              </a:buClr>
              <a:buSzPts val="2800"/>
              <a:buFont typeface="Arial"/>
              <a:buNone/>
              <a:defRPr b="1" sz="1800">
                <a:solidFill>
                  <a:schemeClr val="dk1"/>
                </a:solidFill>
              </a:defRPr>
            </a:lvl4pPr>
            <a:lvl5pPr indent="0" lvl="4" rtl="0" algn="l">
              <a:lnSpc>
                <a:spcPct val="100000"/>
              </a:lnSpc>
              <a:spcBef>
                <a:spcPts val="0"/>
              </a:spcBef>
              <a:spcAft>
                <a:spcPts val="0"/>
              </a:spcAft>
              <a:buClr>
                <a:schemeClr val="dk1"/>
              </a:buClr>
              <a:buSzPts val="2800"/>
              <a:buFont typeface="Arial"/>
              <a:buNone/>
              <a:defRPr b="1" sz="1800">
                <a:solidFill>
                  <a:schemeClr val="dk1"/>
                </a:solidFill>
              </a:defRPr>
            </a:lvl5pPr>
            <a:lvl6pPr indent="0" lvl="5" rtl="0" algn="l">
              <a:lnSpc>
                <a:spcPct val="100000"/>
              </a:lnSpc>
              <a:spcBef>
                <a:spcPts val="0"/>
              </a:spcBef>
              <a:spcAft>
                <a:spcPts val="0"/>
              </a:spcAft>
              <a:buClr>
                <a:schemeClr val="dk1"/>
              </a:buClr>
              <a:buSzPts val="2800"/>
              <a:buFont typeface="Arial"/>
              <a:buNone/>
              <a:defRPr b="1" sz="1800">
                <a:solidFill>
                  <a:schemeClr val="dk1"/>
                </a:solidFill>
              </a:defRPr>
            </a:lvl6pPr>
            <a:lvl7pPr indent="0" lvl="6" rtl="0" algn="l">
              <a:lnSpc>
                <a:spcPct val="100000"/>
              </a:lnSpc>
              <a:spcBef>
                <a:spcPts val="0"/>
              </a:spcBef>
              <a:spcAft>
                <a:spcPts val="0"/>
              </a:spcAft>
              <a:buClr>
                <a:schemeClr val="dk1"/>
              </a:buClr>
              <a:buSzPts val="2800"/>
              <a:buFont typeface="Arial"/>
              <a:buNone/>
              <a:defRPr b="1" sz="1800">
                <a:solidFill>
                  <a:schemeClr val="dk1"/>
                </a:solidFill>
              </a:defRPr>
            </a:lvl7pPr>
            <a:lvl8pPr indent="0" lvl="7" rtl="0" algn="l">
              <a:lnSpc>
                <a:spcPct val="100000"/>
              </a:lnSpc>
              <a:spcBef>
                <a:spcPts val="0"/>
              </a:spcBef>
              <a:spcAft>
                <a:spcPts val="0"/>
              </a:spcAft>
              <a:buClr>
                <a:schemeClr val="dk1"/>
              </a:buClr>
              <a:buSzPts val="2800"/>
              <a:buFont typeface="Arial"/>
              <a:buNone/>
              <a:defRPr b="1" sz="1800">
                <a:solidFill>
                  <a:schemeClr val="dk1"/>
                </a:solidFill>
              </a:defRPr>
            </a:lvl8pPr>
            <a:lvl9pPr indent="0" lvl="8" rtl="0" algn="l">
              <a:lnSpc>
                <a:spcPct val="100000"/>
              </a:lnSpc>
              <a:spcBef>
                <a:spcPts val="0"/>
              </a:spcBef>
              <a:spcAft>
                <a:spcPts val="0"/>
              </a:spcAft>
              <a:buClr>
                <a:schemeClr val="dk1"/>
              </a:buClr>
              <a:buSzPts val="2800"/>
              <a:buFont typeface="Arial"/>
              <a:buNone/>
              <a:defRPr b="1" sz="1800">
                <a:solidFill>
                  <a:schemeClr val="dk1"/>
                </a:solidFill>
              </a:defRPr>
            </a:lvl9pPr>
          </a:lstStyle>
          <a:p/>
        </p:txBody>
      </p:sp>
      <p:sp>
        <p:nvSpPr>
          <p:cNvPr id="70" name="Shape 70"/>
          <p:cNvSpPr txBox="1"/>
          <p:nvPr>
            <p:ph idx="1" type="body"/>
          </p:nvPr>
        </p:nvSpPr>
        <p:spPr>
          <a:xfrm>
            <a:off x="304800" y="1554149"/>
            <a:ext cx="2089800" cy="3310500"/>
          </a:xfrm>
          <a:prstGeom prst="rect">
            <a:avLst/>
          </a:prstGeom>
          <a:noFill/>
          <a:ln>
            <a:noFill/>
          </a:ln>
        </p:spPr>
        <p:txBody>
          <a:bodyPr anchorCtr="0" anchor="t" bIns="91425" lIns="91425" rIns="91425" wrap="square" tIns="91425"/>
          <a:lstStyle>
            <a:lvl1pPr indent="88900" lvl="0" marL="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76200" lvl="1"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76200" lvl="2"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76200" lvl="3"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76200" lvl="4"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76200" lvl="5"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76200" lvl="6"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76200" lvl="7"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76200" lvl="8"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71" name="Shape 71"/>
          <p:cNvSpPr txBox="1"/>
          <p:nvPr>
            <p:ph idx="12" type="sldNum"/>
          </p:nvPr>
        </p:nvSpPr>
        <p:spPr>
          <a:xfrm>
            <a:off x="8472457" y="4663216"/>
            <a:ext cx="548700" cy="393600"/>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Clr>
                <a:schemeClr val="dk2"/>
              </a:buClr>
              <a:buFont typeface="Arial"/>
              <a:buNone/>
            </a:pPr>
            <a:fld id="{00000000-1234-1234-1234-123412341234}" type="slidenum">
              <a:rPr b="0" i="0" lang="en-GB" sz="100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2">
    <p:bg>
      <p:bgPr>
        <a:solidFill>
          <a:srgbClr val="FFFFFF"/>
        </a:solidFill>
      </p:bgPr>
    </p:bg>
    <p:spTree>
      <p:nvGrpSpPr>
        <p:cNvPr id="72" name="Shape 72"/>
        <p:cNvGrpSpPr/>
        <p:nvPr/>
      </p:nvGrpSpPr>
      <p:grpSpPr>
        <a:xfrm>
          <a:off x="0" y="0"/>
          <a:ext cx="0" cy="0"/>
          <a:chOff x="0" y="0"/>
          <a:chExt cx="0" cy="0"/>
        </a:xfrm>
      </p:grpSpPr>
      <p:sp>
        <p:nvSpPr>
          <p:cNvPr id="73" name="Shape 73"/>
          <p:cNvSpPr/>
          <p:nvPr/>
        </p:nvSpPr>
        <p:spPr>
          <a:xfrm>
            <a:off x="0" y="0"/>
            <a:ext cx="9144000" cy="5143500"/>
          </a:xfrm>
          <a:prstGeom prst="rect">
            <a:avLst/>
          </a:prstGeom>
          <a:solidFill>
            <a:schemeClr val="lt1"/>
          </a:solid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4" name="Shape 74"/>
          <p:cNvSpPr/>
          <p:nvPr/>
        </p:nvSpPr>
        <p:spPr>
          <a:xfrm>
            <a:off x="2705800" y="0"/>
            <a:ext cx="6438300" cy="5143500"/>
          </a:xfrm>
          <a:prstGeom prst="rect">
            <a:avLst/>
          </a:prstGeom>
          <a:solidFill>
            <a:srgbClr val="FFFFFF"/>
          </a:solid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5" name="Shape 75"/>
          <p:cNvSpPr txBox="1"/>
          <p:nvPr>
            <p:ph type="title"/>
          </p:nvPr>
        </p:nvSpPr>
        <p:spPr>
          <a:xfrm>
            <a:off x="304800" y="710000"/>
            <a:ext cx="2089800" cy="7590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SzPts val="2800"/>
              <a:buFont typeface="Arial"/>
              <a:buNone/>
              <a:defRPr b="1" i="0" sz="1800" u="none" cap="none" strike="noStrike">
                <a:solidFill>
                  <a:schemeClr val="dk1"/>
                </a:solidFill>
                <a:latin typeface="Arial"/>
                <a:ea typeface="Arial"/>
                <a:cs typeface="Arial"/>
                <a:sym typeface="Arial"/>
              </a:defRPr>
            </a:lvl1pPr>
            <a:lvl2pPr indent="0" lvl="1" rtl="0" algn="l">
              <a:lnSpc>
                <a:spcPct val="100000"/>
              </a:lnSpc>
              <a:spcBef>
                <a:spcPts val="0"/>
              </a:spcBef>
              <a:spcAft>
                <a:spcPts val="0"/>
              </a:spcAft>
              <a:buClr>
                <a:schemeClr val="dk1"/>
              </a:buClr>
              <a:buSzPts val="2800"/>
              <a:buFont typeface="Arial"/>
              <a:buNone/>
              <a:defRPr b="1" sz="1800">
                <a:solidFill>
                  <a:schemeClr val="dk1"/>
                </a:solidFill>
              </a:defRPr>
            </a:lvl2pPr>
            <a:lvl3pPr indent="0" lvl="2" rtl="0" algn="l">
              <a:lnSpc>
                <a:spcPct val="100000"/>
              </a:lnSpc>
              <a:spcBef>
                <a:spcPts val="0"/>
              </a:spcBef>
              <a:spcAft>
                <a:spcPts val="0"/>
              </a:spcAft>
              <a:buClr>
                <a:schemeClr val="dk1"/>
              </a:buClr>
              <a:buSzPts val="2800"/>
              <a:buFont typeface="Arial"/>
              <a:buNone/>
              <a:defRPr b="1" sz="1800">
                <a:solidFill>
                  <a:schemeClr val="dk1"/>
                </a:solidFill>
              </a:defRPr>
            </a:lvl3pPr>
            <a:lvl4pPr indent="0" lvl="3" rtl="0" algn="l">
              <a:lnSpc>
                <a:spcPct val="100000"/>
              </a:lnSpc>
              <a:spcBef>
                <a:spcPts val="0"/>
              </a:spcBef>
              <a:spcAft>
                <a:spcPts val="0"/>
              </a:spcAft>
              <a:buClr>
                <a:schemeClr val="dk1"/>
              </a:buClr>
              <a:buSzPts val="2800"/>
              <a:buFont typeface="Arial"/>
              <a:buNone/>
              <a:defRPr b="1" sz="1800">
                <a:solidFill>
                  <a:schemeClr val="dk1"/>
                </a:solidFill>
              </a:defRPr>
            </a:lvl4pPr>
            <a:lvl5pPr indent="0" lvl="4" rtl="0" algn="l">
              <a:lnSpc>
                <a:spcPct val="100000"/>
              </a:lnSpc>
              <a:spcBef>
                <a:spcPts val="0"/>
              </a:spcBef>
              <a:spcAft>
                <a:spcPts val="0"/>
              </a:spcAft>
              <a:buClr>
                <a:schemeClr val="dk1"/>
              </a:buClr>
              <a:buSzPts val="2800"/>
              <a:buFont typeface="Arial"/>
              <a:buNone/>
              <a:defRPr b="1" sz="1800">
                <a:solidFill>
                  <a:schemeClr val="dk1"/>
                </a:solidFill>
              </a:defRPr>
            </a:lvl5pPr>
            <a:lvl6pPr indent="0" lvl="5" rtl="0" algn="l">
              <a:lnSpc>
                <a:spcPct val="100000"/>
              </a:lnSpc>
              <a:spcBef>
                <a:spcPts val="0"/>
              </a:spcBef>
              <a:spcAft>
                <a:spcPts val="0"/>
              </a:spcAft>
              <a:buClr>
                <a:schemeClr val="dk1"/>
              </a:buClr>
              <a:buSzPts val="2800"/>
              <a:buFont typeface="Arial"/>
              <a:buNone/>
              <a:defRPr b="1" sz="1800">
                <a:solidFill>
                  <a:schemeClr val="dk1"/>
                </a:solidFill>
              </a:defRPr>
            </a:lvl6pPr>
            <a:lvl7pPr indent="0" lvl="6" rtl="0" algn="l">
              <a:lnSpc>
                <a:spcPct val="100000"/>
              </a:lnSpc>
              <a:spcBef>
                <a:spcPts val="0"/>
              </a:spcBef>
              <a:spcAft>
                <a:spcPts val="0"/>
              </a:spcAft>
              <a:buClr>
                <a:schemeClr val="dk1"/>
              </a:buClr>
              <a:buSzPts val="2800"/>
              <a:buFont typeface="Arial"/>
              <a:buNone/>
              <a:defRPr b="1" sz="1800">
                <a:solidFill>
                  <a:schemeClr val="dk1"/>
                </a:solidFill>
              </a:defRPr>
            </a:lvl7pPr>
            <a:lvl8pPr indent="0" lvl="7" rtl="0" algn="l">
              <a:lnSpc>
                <a:spcPct val="100000"/>
              </a:lnSpc>
              <a:spcBef>
                <a:spcPts val="0"/>
              </a:spcBef>
              <a:spcAft>
                <a:spcPts val="0"/>
              </a:spcAft>
              <a:buClr>
                <a:schemeClr val="dk1"/>
              </a:buClr>
              <a:buSzPts val="2800"/>
              <a:buFont typeface="Arial"/>
              <a:buNone/>
              <a:defRPr b="1" sz="1800">
                <a:solidFill>
                  <a:schemeClr val="dk1"/>
                </a:solidFill>
              </a:defRPr>
            </a:lvl8pPr>
            <a:lvl9pPr indent="0" lvl="8" rtl="0" algn="l">
              <a:lnSpc>
                <a:spcPct val="100000"/>
              </a:lnSpc>
              <a:spcBef>
                <a:spcPts val="0"/>
              </a:spcBef>
              <a:spcAft>
                <a:spcPts val="0"/>
              </a:spcAft>
              <a:buClr>
                <a:schemeClr val="dk1"/>
              </a:buClr>
              <a:buSzPts val="2800"/>
              <a:buFont typeface="Arial"/>
              <a:buNone/>
              <a:defRPr b="1" sz="1800">
                <a:solidFill>
                  <a:schemeClr val="dk1"/>
                </a:solidFill>
              </a:defRPr>
            </a:lvl9pPr>
          </a:lstStyle>
          <a:p/>
        </p:txBody>
      </p:sp>
      <p:sp>
        <p:nvSpPr>
          <p:cNvPr id="76" name="Shape 76"/>
          <p:cNvSpPr txBox="1"/>
          <p:nvPr>
            <p:ph idx="1" type="body"/>
          </p:nvPr>
        </p:nvSpPr>
        <p:spPr>
          <a:xfrm>
            <a:off x="304800" y="1554149"/>
            <a:ext cx="2089800" cy="3310500"/>
          </a:xfrm>
          <a:prstGeom prst="rect">
            <a:avLst/>
          </a:prstGeom>
          <a:noFill/>
          <a:ln>
            <a:noFill/>
          </a:ln>
        </p:spPr>
        <p:txBody>
          <a:bodyPr anchorCtr="0" anchor="t" bIns="91425" lIns="91425" rIns="91425" wrap="square" tIns="91425"/>
          <a:lstStyle>
            <a:lvl1pPr indent="88900" lvl="0" marL="0" marR="0" rtl="0" algn="l">
              <a:lnSpc>
                <a:spcPct val="115000"/>
              </a:lnSpc>
              <a:spcBef>
                <a:spcPts val="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76200" lvl="1"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76200" lvl="2"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76200" lvl="3"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76200" lvl="4"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76200" lvl="5"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76200" lvl="6"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76200" lvl="7"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76200" lvl="8" marL="0" marR="0" rtl="0" algn="l">
              <a:lnSpc>
                <a:spcPct val="115000"/>
              </a:lnSpc>
              <a:spcBef>
                <a:spcPts val="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77" name="Shape 77"/>
          <p:cNvSpPr txBox="1"/>
          <p:nvPr>
            <p:ph idx="12" type="sldNum"/>
          </p:nvPr>
        </p:nvSpPr>
        <p:spPr>
          <a:xfrm>
            <a:off x="8472457" y="4663216"/>
            <a:ext cx="548700" cy="393600"/>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Clr>
                <a:schemeClr val="dk2"/>
              </a:buClr>
              <a:buFont typeface="Arial"/>
              <a:buNone/>
            </a:pPr>
            <a:fld id="{00000000-1234-1234-1234-123412341234}" type="slidenum">
              <a:rPr b="0" i="0" lang="en-GB" sz="100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6">
    <p:bg>
      <p:bgPr>
        <a:solidFill>
          <a:srgbClr val="FFFFFF"/>
        </a:solidFill>
      </p:bgPr>
    </p:bg>
    <p:spTree>
      <p:nvGrpSpPr>
        <p:cNvPr id="78" name="Shape 78"/>
        <p:cNvGrpSpPr/>
        <p:nvPr/>
      </p:nvGrpSpPr>
      <p:grpSpPr>
        <a:xfrm>
          <a:off x="0" y="0"/>
          <a:ext cx="0" cy="0"/>
          <a:chOff x="0" y="0"/>
          <a:chExt cx="0" cy="0"/>
        </a:xfrm>
      </p:grpSpPr>
      <p:sp>
        <p:nvSpPr>
          <p:cNvPr id="79" name="Shape 79"/>
          <p:cNvSpPr/>
          <p:nvPr/>
        </p:nvSpPr>
        <p:spPr>
          <a:xfrm>
            <a:off x="0" y="0"/>
            <a:ext cx="9144000" cy="5143500"/>
          </a:xfrm>
          <a:prstGeom prst="rect">
            <a:avLst/>
          </a:prstGeom>
          <a:solidFill>
            <a:schemeClr val="lt1"/>
          </a:solidFill>
          <a:ln>
            <a:noFill/>
          </a:ln>
        </p:spPr>
        <p:txBody>
          <a:bodyPr anchorCtr="0" anchor="ctr" bIns="91425" lIns="91425" rIns="91425" wrap="square" tIns="91425">
            <a:noAutofit/>
          </a:bodyPr>
          <a:lstStyle/>
          <a:p>
            <a:pPr indent="0" lvl="0" marL="0">
              <a:spcBef>
                <a:spcPts val="0"/>
              </a:spcBef>
              <a:buNone/>
            </a:pPr>
            <a:r>
              <a:t/>
            </a:r>
            <a:endParaRPr/>
          </a:p>
        </p:txBody>
      </p:sp>
      <p:sp>
        <p:nvSpPr>
          <p:cNvPr id="80" name="Shape 80"/>
          <p:cNvSpPr txBox="1"/>
          <p:nvPr>
            <p:ph type="title"/>
          </p:nvPr>
        </p:nvSpPr>
        <p:spPr>
          <a:xfrm>
            <a:off x="353313" y="307650"/>
            <a:ext cx="2805000" cy="3006900"/>
          </a:xfrm>
          <a:prstGeom prst="rect">
            <a:avLst/>
          </a:prstGeom>
          <a:noFill/>
          <a:ln>
            <a:noFill/>
          </a:ln>
        </p:spPr>
        <p:txBody>
          <a:bodyPr anchorCtr="0" anchor="t" bIns="91425" lIns="91425" rIns="91425" wrap="square" tIns="91425"/>
          <a:lstStyle>
            <a:lvl1pPr lvl="0" rtl="0" algn="l">
              <a:lnSpc>
                <a:spcPct val="100000"/>
              </a:lnSpc>
              <a:spcBef>
                <a:spcPts val="0"/>
              </a:spcBef>
              <a:spcAft>
                <a:spcPts val="0"/>
              </a:spcAft>
              <a:buClr>
                <a:schemeClr val="dk1"/>
              </a:buClr>
              <a:buSzPts val="2600"/>
              <a:buNone/>
              <a:defRPr sz="2600">
                <a:solidFill>
                  <a:schemeClr val="dk1"/>
                </a:solidFill>
              </a:defRPr>
            </a:lvl1pPr>
            <a:lvl2pPr lvl="1" rtl="0" algn="l">
              <a:lnSpc>
                <a:spcPct val="100000"/>
              </a:lnSpc>
              <a:spcBef>
                <a:spcPts val="0"/>
              </a:spcBef>
              <a:spcAft>
                <a:spcPts val="0"/>
              </a:spcAft>
              <a:buClr>
                <a:schemeClr val="dk1"/>
              </a:buClr>
              <a:buSzPts val="2600"/>
              <a:buNone/>
              <a:defRPr sz="2600">
                <a:solidFill>
                  <a:schemeClr val="dk1"/>
                </a:solidFill>
              </a:defRPr>
            </a:lvl2pPr>
            <a:lvl3pPr lvl="2" rtl="0" algn="l">
              <a:lnSpc>
                <a:spcPct val="100000"/>
              </a:lnSpc>
              <a:spcBef>
                <a:spcPts val="0"/>
              </a:spcBef>
              <a:spcAft>
                <a:spcPts val="0"/>
              </a:spcAft>
              <a:buClr>
                <a:schemeClr val="dk1"/>
              </a:buClr>
              <a:buSzPts val="2600"/>
              <a:buNone/>
              <a:defRPr sz="2600">
                <a:solidFill>
                  <a:schemeClr val="dk1"/>
                </a:solidFill>
              </a:defRPr>
            </a:lvl3pPr>
            <a:lvl4pPr lvl="3" rtl="0" algn="l">
              <a:lnSpc>
                <a:spcPct val="100000"/>
              </a:lnSpc>
              <a:spcBef>
                <a:spcPts val="0"/>
              </a:spcBef>
              <a:spcAft>
                <a:spcPts val="0"/>
              </a:spcAft>
              <a:buClr>
                <a:schemeClr val="dk1"/>
              </a:buClr>
              <a:buSzPts val="2600"/>
              <a:buNone/>
              <a:defRPr sz="2600">
                <a:solidFill>
                  <a:schemeClr val="dk1"/>
                </a:solidFill>
              </a:defRPr>
            </a:lvl4pPr>
            <a:lvl5pPr lvl="4" rtl="0" algn="l">
              <a:lnSpc>
                <a:spcPct val="100000"/>
              </a:lnSpc>
              <a:spcBef>
                <a:spcPts val="0"/>
              </a:spcBef>
              <a:spcAft>
                <a:spcPts val="0"/>
              </a:spcAft>
              <a:buClr>
                <a:schemeClr val="dk1"/>
              </a:buClr>
              <a:buSzPts val="2600"/>
              <a:buNone/>
              <a:defRPr sz="2600">
                <a:solidFill>
                  <a:schemeClr val="dk1"/>
                </a:solidFill>
              </a:defRPr>
            </a:lvl5pPr>
            <a:lvl6pPr lvl="5" rtl="0" algn="l">
              <a:lnSpc>
                <a:spcPct val="100000"/>
              </a:lnSpc>
              <a:spcBef>
                <a:spcPts val="0"/>
              </a:spcBef>
              <a:spcAft>
                <a:spcPts val="0"/>
              </a:spcAft>
              <a:buClr>
                <a:schemeClr val="dk1"/>
              </a:buClr>
              <a:buSzPts val="2600"/>
              <a:buNone/>
              <a:defRPr sz="2600">
                <a:solidFill>
                  <a:schemeClr val="dk1"/>
                </a:solidFill>
              </a:defRPr>
            </a:lvl6pPr>
            <a:lvl7pPr lvl="6" rtl="0" algn="l">
              <a:lnSpc>
                <a:spcPct val="100000"/>
              </a:lnSpc>
              <a:spcBef>
                <a:spcPts val="0"/>
              </a:spcBef>
              <a:spcAft>
                <a:spcPts val="0"/>
              </a:spcAft>
              <a:buClr>
                <a:schemeClr val="dk1"/>
              </a:buClr>
              <a:buSzPts val="2600"/>
              <a:buNone/>
              <a:defRPr sz="2600">
                <a:solidFill>
                  <a:schemeClr val="dk1"/>
                </a:solidFill>
              </a:defRPr>
            </a:lvl7pPr>
            <a:lvl8pPr lvl="7" rtl="0" algn="l">
              <a:lnSpc>
                <a:spcPct val="100000"/>
              </a:lnSpc>
              <a:spcBef>
                <a:spcPts val="0"/>
              </a:spcBef>
              <a:spcAft>
                <a:spcPts val="0"/>
              </a:spcAft>
              <a:buClr>
                <a:schemeClr val="dk1"/>
              </a:buClr>
              <a:buSzPts val="2600"/>
              <a:buNone/>
              <a:defRPr sz="2600">
                <a:solidFill>
                  <a:schemeClr val="dk1"/>
                </a:solidFill>
              </a:defRPr>
            </a:lvl8pPr>
            <a:lvl9pPr lvl="8" rtl="0" algn="l">
              <a:lnSpc>
                <a:spcPct val="100000"/>
              </a:lnSpc>
              <a:spcBef>
                <a:spcPts val="0"/>
              </a:spcBef>
              <a:spcAft>
                <a:spcPts val="0"/>
              </a:spcAft>
              <a:buClr>
                <a:schemeClr val="dk1"/>
              </a:buClr>
              <a:buSzPts val="2600"/>
              <a:buNone/>
              <a:defRPr sz="2600">
                <a:solidFill>
                  <a:schemeClr val="dk1"/>
                </a:solidFill>
              </a:defRPr>
            </a:lvl9pPr>
          </a:lstStyle>
          <a:p/>
        </p:txBody>
      </p:sp>
      <p:sp>
        <p:nvSpPr>
          <p:cNvPr id="81" name="Shape 81"/>
          <p:cNvSpPr txBox="1"/>
          <p:nvPr>
            <p:ph idx="1" type="body"/>
          </p:nvPr>
        </p:nvSpPr>
        <p:spPr>
          <a:xfrm>
            <a:off x="353313" y="3419475"/>
            <a:ext cx="2805000" cy="1404600"/>
          </a:xfrm>
          <a:prstGeom prst="rect">
            <a:avLst/>
          </a:prstGeom>
          <a:noFill/>
          <a:ln>
            <a:noFill/>
          </a:ln>
        </p:spPr>
        <p:txBody>
          <a:bodyPr anchorCtr="0" anchor="t" bIns="91425" lIns="91425" rIns="91425" wrap="square" tIns="91425"/>
          <a:lstStyle>
            <a:lvl1pPr lvl="0" rtl="0" algn="l">
              <a:lnSpc>
                <a:spcPct val="115000"/>
              </a:lnSpc>
              <a:spcBef>
                <a:spcPts val="0"/>
              </a:spcBef>
              <a:spcAft>
                <a:spcPts val="1600"/>
              </a:spcAft>
              <a:buClr>
                <a:schemeClr val="dk2"/>
              </a:buClr>
              <a:buSzPts val="1400"/>
              <a:buChar char="●"/>
              <a:defRPr sz="1400">
                <a:solidFill>
                  <a:schemeClr val="dk2"/>
                </a:solidFill>
              </a:defRPr>
            </a:lvl1pPr>
            <a:lvl2pPr lvl="1" rtl="0" algn="l">
              <a:lnSpc>
                <a:spcPct val="115000"/>
              </a:lnSpc>
              <a:spcBef>
                <a:spcPts val="0"/>
              </a:spcBef>
              <a:spcAft>
                <a:spcPts val="1600"/>
              </a:spcAft>
              <a:buClr>
                <a:schemeClr val="dk2"/>
              </a:buClr>
              <a:buSzPts val="1200"/>
              <a:buChar char="○"/>
              <a:defRPr sz="1200">
                <a:solidFill>
                  <a:schemeClr val="dk2"/>
                </a:solidFill>
              </a:defRPr>
            </a:lvl2pPr>
            <a:lvl3pPr lvl="2" rtl="0" algn="l">
              <a:lnSpc>
                <a:spcPct val="115000"/>
              </a:lnSpc>
              <a:spcBef>
                <a:spcPts val="0"/>
              </a:spcBef>
              <a:spcAft>
                <a:spcPts val="1600"/>
              </a:spcAft>
              <a:buClr>
                <a:schemeClr val="dk2"/>
              </a:buClr>
              <a:buSzPts val="1200"/>
              <a:buChar char="■"/>
              <a:defRPr sz="1200">
                <a:solidFill>
                  <a:schemeClr val="dk2"/>
                </a:solidFill>
              </a:defRPr>
            </a:lvl3pPr>
            <a:lvl4pPr lvl="3" rtl="0" algn="l">
              <a:lnSpc>
                <a:spcPct val="115000"/>
              </a:lnSpc>
              <a:spcBef>
                <a:spcPts val="0"/>
              </a:spcBef>
              <a:spcAft>
                <a:spcPts val="1600"/>
              </a:spcAft>
              <a:buClr>
                <a:schemeClr val="dk2"/>
              </a:buClr>
              <a:buSzPts val="1200"/>
              <a:buChar char="●"/>
              <a:defRPr sz="1200">
                <a:solidFill>
                  <a:schemeClr val="dk2"/>
                </a:solidFill>
              </a:defRPr>
            </a:lvl4pPr>
            <a:lvl5pPr lvl="4" rtl="0" algn="l">
              <a:lnSpc>
                <a:spcPct val="115000"/>
              </a:lnSpc>
              <a:spcBef>
                <a:spcPts val="0"/>
              </a:spcBef>
              <a:spcAft>
                <a:spcPts val="1600"/>
              </a:spcAft>
              <a:buClr>
                <a:schemeClr val="dk2"/>
              </a:buClr>
              <a:buSzPts val="1200"/>
              <a:buChar char="○"/>
              <a:defRPr sz="1200">
                <a:solidFill>
                  <a:schemeClr val="dk2"/>
                </a:solidFill>
              </a:defRPr>
            </a:lvl5pPr>
            <a:lvl6pPr lvl="5" rtl="0" algn="l">
              <a:lnSpc>
                <a:spcPct val="115000"/>
              </a:lnSpc>
              <a:spcBef>
                <a:spcPts val="0"/>
              </a:spcBef>
              <a:spcAft>
                <a:spcPts val="1600"/>
              </a:spcAft>
              <a:buClr>
                <a:schemeClr val="dk2"/>
              </a:buClr>
              <a:buSzPts val="1200"/>
              <a:buChar char="■"/>
              <a:defRPr sz="1200">
                <a:solidFill>
                  <a:schemeClr val="dk2"/>
                </a:solidFill>
              </a:defRPr>
            </a:lvl6pPr>
            <a:lvl7pPr lvl="6" rtl="0" algn="l">
              <a:lnSpc>
                <a:spcPct val="115000"/>
              </a:lnSpc>
              <a:spcBef>
                <a:spcPts val="0"/>
              </a:spcBef>
              <a:spcAft>
                <a:spcPts val="1600"/>
              </a:spcAft>
              <a:buClr>
                <a:schemeClr val="dk2"/>
              </a:buClr>
              <a:buSzPts val="1200"/>
              <a:buChar char="●"/>
              <a:defRPr sz="1200">
                <a:solidFill>
                  <a:schemeClr val="dk2"/>
                </a:solidFill>
              </a:defRPr>
            </a:lvl7pPr>
            <a:lvl8pPr lvl="7" rtl="0" algn="l">
              <a:lnSpc>
                <a:spcPct val="115000"/>
              </a:lnSpc>
              <a:spcBef>
                <a:spcPts val="0"/>
              </a:spcBef>
              <a:spcAft>
                <a:spcPts val="1600"/>
              </a:spcAft>
              <a:buClr>
                <a:schemeClr val="dk2"/>
              </a:buClr>
              <a:buSzPts val="1200"/>
              <a:buChar char="○"/>
              <a:defRPr sz="1200">
                <a:solidFill>
                  <a:schemeClr val="dk2"/>
                </a:solidFill>
              </a:defRPr>
            </a:lvl8pPr>
            <a:lvl9pPr lvl="8" rtl="0" algn="l">
              <a:lnSpc>
                <a:spcPct val="115000"/>
              </a:lnSpc>
              <a:spcBef>
                <a:spcPts val="0"/>
              </a:spcBef>
              <a:spcAft>
                <a:spcPts val="1600"/>
              </a:spcAft>
              <a:buClr>
                <a:schemeClr val="dk2"/>
              </a:buClr>
              <a:buSzPts val="1200"/>
              <a:buChar char="■"/>
              <a:defRPr sz="1200">
                <a:solidFill>
                  <a:schemeClr val="dk2"/>
                </a:solidFill>
              </a:defRPr>
            </a:lvl9pPr>
          </a:lstStyle>
          <a:p/>
        </p:txBody>
      </p:sp>
      <p:sp>
        <p:nvSpPr>
          <p:cNvPr id="82" name="Shape 82"/>
          <p:cNvSpPr txBox="1"/>
          <p:nvPr>
            <p:ph idx="12" type="sldNum"/>
          </p:nvPr>
        </p:nvSpPr>
        <p:spPr>
          <a:xfrm>
            <a:off x="8472458" y="4663217"/>
            <a:ext cx="548700" cy="393600"/>
          </a:xfrm>
          <a:prstGeom prst="rect">
            <a:avLst/>
          </a:prstGeom>
          <a:noFill/>
        </p:spPr>
        <p:txBody>
          <a:bodyPr anchorCtr="0" anchor="ctr" bIns="91425" lIns="91425" rIns="91425" wrap="square" tIns="91425">
            <a:noAutofit/>
          </a:bodyPr>
          <a:lstStyle/>
          <a:p>
            <a:pPr indent="0" lvl="0" marL="0" rtl="0" algn="r">
              <a:lnSpc>
                <a:spcPct val="100000"/>
              </a:lnSpc>
              <a:spcBef>
                <a:spcPts val="0"/>
              </a:spcBef>
              <a:spcAft>
                <a:spcPts val="0"/>
              </a:spcAft>
              <a:buNone/>
            </a:pPr>
            <a:fld id="{00000000-1234-1234-1234-123412341234}" type="slidenum">
              <a:rPr lang="en-GB" sz="1000">
                <a:solidFill>
                  <a:schemeClr val="dk2"/>
                </a:solidFil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wrap="square" tIns="91425"/>
          <a:lstStyle>
            <a:lvl1pPr lvl="0" algn="ctr">
              <a:spcBef>
                <a:spcPts val="0"/>
              </a:spcBef>
              <a:buSzPts val="3600"/>
              <a:buNone/>
              <a:defRPr sz="3600"/>
            </a:lvl1pPr>
            <a:lvl2pPr lvl="1" algn="ctr">
              <a:spcBef>
                <a:spcPts val="0"/>
              </a:spcBef>
              <a:buSzPts val="3600"/>
              <a:buNone/>
              <a:defRPr sz="3600"/>
            </a:lvl2pPr>
            <a:lvl3pPr lvl="2" algn="ctr">
              <a:spcBef>
                <a:spcPts val="0"/>
              </a:spcBef>
              <a:buSzPts val="3600"/>
              <a:buNone/>
              <a:defRPr sz="3600"/>
            </a:lvl3pPr>
            <a:lvl4pPr lvl="3" algn="ctr">
              <a:spcBef>
                <a:spcPts val="0"/>
              </a:spcBef>
              <a:buSzPts val="3600"/>
              <a:buNone/>
              <a:defRPr sz="3600"/>
            </a:lvl4pPr>
            <a:lvl5pPr lvl="4" algn="ctr">
              <a:spcBef>
                <a:spcPts val="0"/>
              </a:spcBef>
              <a:buSzPts val="3600"/>
              <a:buNone/>
              <a:defRPr sz="3600"/>
            </a:lvl5pPr>
            <a:lvl6pPr lvl="5" algn="ctr">
              <a:spcBef>
                <a:spcPts val="0"/>
              </a:spcBef>
              <a:buSzPts val="3600"/>
              <a:buNone/>
              <a:defRPr sz="3600"/>
            </a:lvl6pPr>
            <a:lvl7pPr lvl="6" algn="ctr">
              <a:spcBef>
                <a:spcPts val="0"/>
              </a:spcBef>
              <a:buSzPts val="3600"/>
              <a:buNone/>
              <a:defRPr sz="3600"/>
            </a:lvl7pPr>
            <a:lvl8pPr lvl="7" algn="ctr">
              <a:spcBef>
                <a:spcPts val="0"/>
              </a:spcBef>
              <a:buSzPts val="3600"/>
              <a:buNone/>
              <a:defRPr sz="3600"/>
            </a:lvl8pPr>
            <a:lvl9pPr lvl="8" algn="ctr">
              <a:spcBef>
                <a:spcPts val="0"/>
              </a:spcBef>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GB"/>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wrap="square" tIns="91425"/>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GB"/>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GB"/>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GB"/>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wrap="square" tIns="91425"/>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GB"/>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wrap="square" tIns="91425"/>
          <a:lstStyle>
            <a:lvl1pPr lvl="0">
              <a:spcBef>
                <a:spcPts val="0"/>
              </a:spcBef>
              <a:buSzPts val="4800"/>
              <a:buNone/>
              <a:defRPr sz="4800"/>
            </a:lvl1pPr>
            <a:lvl2pPr lvl="1">
              <a:spcBef>
                <a:spcPts val="0"/>
              </a:spcBef>
              <a:buSzPts val="4800"/>
              <a:buNone/>
              <a:defRPr sz="4800"/>
            </a:lvl2pPr>
            <a:lvl3pPr lvl="2">
              <a:spcBef>
                <a:spcPts val="0"/>
              </a:spcBef>
              <a:buSzPts val="4800"/>
              <a:buNone/>
              <a:defRPr sz="4800"/>
            </a:lvl3pPr>
            <a:lvl4pPr lvl="3">
              <a:spcBef>
                <a:spcPts val="0"/>
              </a:spcBef>
              <a:buSzPts val="4800"/>
              <a:buNone/>
              <a:defRPr sz="4800"/>
            </a:lvl4pPr>
            <a:lvl5pPr lvl="4">
              <a:spcBef>
                <a:spcPts val="0"/>
              </a:spcBef>
              <a:buSzPts val="4800"/>
              <a:buNone/>
              <a:defRPr sz="4800"/>
            </a:lvl5pPr>
            <a:lvl6pPr lvl="5">
              <a:spcBef>
                <a:spcPts val="0"/>
              </a:spcBef>
              <a:buSzPts val="4800"/>
              <a:buNone/>
              <a:defRPr sz="4800"/>
            </a:lvl6pPr>
            <a:lvl7pPr lvl="6">
              <a:spcBef>
                <a:spcPts val="0"/>
              </a:spcBef>
              <a:buSzPts val="4800"/>
              <a:buNone/>
              <a:defRPr sz="4800"/>
            </a:lvl7pPr>
            <a:lvl8pPr lvl="7">
              <a:spcBef>
                <a:spcPts val="0"/>
              </a:spcBef>
              <a:buSzPts val="4800"/>
              <a:buNone/>
              <a:defRPr sz="4800"/>
            </a:lvl8pPr>
            <a:lvl9pPr lvl="8">
              <a:spcBef>
                <a:spcPts val="0"/>
              </a:spcBef>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GB"/>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wrap="square" tIns="91425"/>
          <a:lstStyle>
            <a:lvl1pPr lvl="0" algn="ctr">
              <a:spcBef>
                <a:spcPts val="0"/>
              </a:spcBef>
              <a:buSzPts val="4200"/>
              <a:buNone/>
              <a:defRPr sz="4200"/>
            </a:lvl1pPr>
            <a:lvl2pPr lvl="1" algn="ctr">
              <a:spcBef>
                <a:spcPts val="0"/>
              </a:spcBef>
              <a:buSzPts val="4200"/>
              <a:buNone/>
              <a:defRPr sz="4200"/>
            </a:lvl2pPr>
            <a:lvl3pPr lvl="2" algn="ctr">
              <a:spcBef>
                <a:spcPts val="0"/>
              </a:spcBef>
              <a:buSzPts val="4200"/>
              <a:buNone/>
              <a:defRPr sz="4200"/>
            </a:lvl3pPr>
            <a:lvl4pPr lvl="3" algn="ctr">
              <a:spcBef>
                <a:spcPts val="0"/>
              </a:spcBef>
              <a:buSzPts val="4200"/>
              <a:buNone/>
              <a:defRPr sz="4200"/>
            </a:lvl4pPr>
            <a:lvl5pPr lvl="4" algn="ctr">
              <a:spcBef>
                <a:spcPts val="0"/>
              </a:spcBef>
              <a:buSzPts val="4200"/>
              <a:buNone/>
              <a:defRPr sz="4200"/>
            </a:lvl5pPr>
            <a:lvl6pPr lvl="5" algn="ctr">
              <a:spcBef>
                <a:spcPts val="0"/>
              </a:spcBef>
              <a:buSzPts val="4200"/>
              <a:buNone/>
              <a:defRPr sz="4200"/>
            </a:lvl6pPr>
            <a:lvl7pPr lvl="6" algn="ctr">
              <a:spcBef>
                <a:spcPts val="0"/>
              </a:spcBef>
              <a:buSzPts val="4200"/>
              <a:buNone/>
              <a:defRPr sz="4200"/>
            </a:lvl7pPr>
            <a:lvl8pPr lvl="7" algn="ctr">
              <a:spcBef>
                <a:spcPts val="0"/>
              </a:spcBef>
              <a:buSzPts val="4200"/>
              <a:buNone/>
              <a:defRPr sz="4200"/>
            </a:lvl8pPr>
            <a:lvl9pPr lvl="8" algn="ctr">
              <a:spcBef>
                <a:spcPts val="0"/>
              </a:spcBef>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wrap="square" tIns="91425"/>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GB"/>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wrap="square" tIns="91425"/>
          <a:lstStyle>
            <a:lvl1pPr lvl="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GB"/>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dk1"/>
              </a:buClr>
              <a:buSzPts val="2800"/>
              <a:buNone/>
              <a:defRPr sz="2800">
                <a:solidFill>
                  <a:schemeClr val="dk1"/>
                </a:solidFill>
              </a:defRPr>
            </a:lvl1pPr>
            <a:lvl2pPr lvl="1">
              <a:spcBef>
                <a:spcPts val="0"/>
              </a:spcBef>
              <a:buClr>
                <a:schemeClr val="dk1"/>
              </a:buClr>
              <a:buSzPts val="2800"/>
              <a:buNone/>
              <a:defRPr sz="2800">
                <a:solidFill>
                  <a:schemeClr val="dk1"/>
                </a:solidFill>
              </a:defRPr>
            </a:lvl2pPr>
            <a:lvl3pPr lvl="2">
              <a:spcBef>
                <a:spcPts val="0"/>
              </a:spcBef>
              <a:buClr>
                <a:schemeClr val="dk1"/>
              </a:buClr>
              <a:buSzPts val="2800"/>
              <a:buNone/>
              <a:defRPr sz="2800">
                <a:solidFill>
                  <a:schemeClr val="dk1"/>
                </a:solidFill>
              </a:defRPr>
            </a:lvl3pPr>
            <a:lvl4pPr lvl="3">
              <a:spcBef>
                <a:spcPts val="0"/>
              </a:spcBef>
              <a:buClr>
                <a:schemeClr val="dk1"/>
              </a:buClr>
              <a:buSzPts val="2800"/>
              <a:buNone/>
              <a:defRPr sz="2800">
                <a:solidFill>
                  <a:schemeClr val="dk1"/>
                </a:solidFill>
              </a:defRPr>
            </a:lvl4pPr>
            <a:lvl5pPr lvl="4">
              <a:spcBef>
                <a:spcPts val="0"/>
              </a:spcBef>
              <a:buClr>
                <a:schemeClr val="dk1"/>
              </a:buClr>
              <a:buSzPts val="2800"/>
              <a:buNone/>
              <a:defRPr sz="2800">
                <a:solidFill>
                  <a:schemeClr val="dk1"/>
                </a:solidFill>
              </a:defRPr>
            </a:lvl5pPr>
            <a:lvl6pPr lvl="5">
              <a:spcBef>
                <a:spcPts val="0"/>
              </a:spcBef>
              <a:buClr>
                <a:schemeClr val="dk1"/>
              </a:buClr>
              <a:buSzPts val="2800"/>
              <a:buNone/>
              <a:defRPr sz="2800">
                <a:solidFill>
                  <a:schemeClr val="dk1"/>
                </a:solidFill>
              </a:defRPr>
            </a:lvl6pPr>
            <a:lvl7pPr lvl="6">
              <a:spcBef>
                <a:spcPts val="0"/>
              </a:spcBef>
              <a:buClr>
                <a:schemeClr val="dk1"/>
              </a:buClr>
              <a:buSzPts val="2800"/>
              <a:buNone/>
              <a:defRPr sz="2800">
                <a:solidFill>
                  <a:schemeClr val="dk1"/>
                </a:solidFill>
              </a:defRPr>
            </a:lvl7pPr>
            <a:lvl8pPr lvl="7">
              <a:spcBef>
                <a:spcPts val="0"/>
              </a:spcBef>
              <a:buClr>
                <a:schemeClr val="dk1"/>
              </a:buClr>
              <a:buSzPts val="2800"/>
              <a:buNone/>
              <a:defRPr sz="2800">
                <a:solidFill>
                  <a:schemeClr val="dk1"/>
                </a:solidFill>
              </a:defRPr>
            </a:lvl8pPr>
            <a:lvl9pPr lvl="8">
              <a:spcBef>
                <a:spcPts val="0"/>
              </a:spcBef>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ts val="1800"/>
              <a:buChar char="●"/>
              <a:defRPr sz="1800">
                <a:solidFill>
                  <a:schemeClr val="dk2"/>
                </a:solidFill>
              </a:defRPr>
            </a:lvl1pPr>
            <a:lvl2pPr lvl="1">
              <a:lnSpc>
                <a:spcPct val="115000"/>
              </a:lnSpc>
              <a:spcBef>
                <a:spcPts val="0"/>
              </a:spcBef>
              <a:spcAft>
                <a:spcPts val="1600"/>
              </a:spcAft>
              <a:buClr>
                <a:schemeClr val="dk2"/>
              </a:buClr>
              <a:buSzPts val="1400"/>
              <a:buChar char="○"/>
              <a:defRPr>
                <a:solidFill>
                  <a:schemeClr val="dk2"/>
                </a:solidFill>
              </a:defRPr>
            </a:lvl2pPr>
            <a:lvl3pPr lvl="2">
              <a:lnSpc>
                <a:spcPct val="115000"/>
              </a:lnSpc>
              <a:spcBef>
                <a:spcPts val="0"/>
              </a:spcBef>
              <a:spcAft>
                <a:spcPts val="1600"/>
              </a:spcAft>
              <a:buClr>
                <a:schemeClr val="dk2"/>
              </a:buClr>
              <a:buSzPts val="1400"/>
              <a:buChar char="■"/>
              <a:defRPr>
                <a:solidFill>
                  <a:schemeClr val="dk2"/>
                </a:solidFill>
              </a:defRPr>
            </a:lvl3pPr>
            <a:lvl4pPr lvl="3">
              <a:lnSpc>
                <a:spcPct val="115000"/>
              </a:lnSpc>
              <a:spcBef>
                <a:spcPts val="0"/>
              </a:spcBef>
              <a:spcAft>
                <a:spcPts val="1600"/>
              </a:spcAft>
              <a:buClr>
                <a:schemeClr val="dk2"/>
              </a:buClr>
              <a:buSzPts val="1400"/>
              <a:buChar char="●"/>
              <a:defRPr>
                <a:solidFill>
                  <a:schemeClr val="dk2"/>
                </a:solidFill>
              </a:defRPr>
            </a:lvl4pPr>
            <a:lvl5pPr lvl="4">
              <a:lnSpc>
                <a:spcPct val="115000"/>
              </a:lnSpc>
              <a:spcBef>
                <a:spcPts val="0"/>
              </a:spcBef>
              <a:spcAft>
                <a:spcPts val="1600"/>
              </a:spcAft>
              <a:buClr>
                <a:schemeClr val="dk2"/>
              </a:buClr>
              <a:buSzPts val="1400"/>
              <a:buChar char="○"/>
              <a:defRPr>
                <a:solidFill>
                  <a:schemeClr val="dk2"/>
                </a:solidFill>
              </a:defRPr>
            </a:lvl5pPr>
            <a:lvl6pPr lvl="5">
              <a:lnSpc>
                <a:spcPct val="115000"/>
              </a:lnSpc>
              <a:spcBef>
                <a:spcPts val="0"/>
              </a:spcBef>
              <a:spcAft>
                <a:spcPts val="1600"/>
              </a:spcAft>
              <a:buClr>
                <a:schemeClr val="dk2"/>
              </a:buClr>
              <a:buSzPts val="1400"/>
              <a:buChar char="■"/>
              <a:defRPr>
                <a:solidFill>
                  <a:schemeClr val="dk2"/>
                </a:solidFill>
              </a:defRPr>
            </a:lvl6pPr>
            <a:lvl7pPr lvl="6">
              <a:lnSpc>
                <a:spcPct val="115000"/>
              </a:lnSpc>
              <a:spcBef>
                <a:spcPts val="0"/>
              </a:spcBef>
              <a:spcAft>
                <a:spcPts val="1600"/>
              </a:spcAft>
              <a:buClr>
                <a:schemeClr val="dk2"/>
              </a:buClr>
              <a:buSzPts val="1400"/>
              <a:buChar char="●"/>
              <a:defRPr>
                <a:solidFill>
                  <a:schemeClr val="dk2"/>
                </a:solidFill>
              </a:defRPr>
            </a:lvl7pPr>
            <a:lvl8pPr lvl="7">
              <a:lnSpc>
                <a:spcPct val="115000"/>
              </a:lnSpc>
              <a:spcBef>
                <a:spcPts val="0"/>
              </a:spcBef>
              <a:spcAft>
                <a:spcPts val="1600"/>
              </a:spcAft>
              <a:buClr>
                <a:schemeClr val="dk2"/>
              </a:buClr>
              <a:buSzPts val="1400"/>
              <a:buChar char="○"/>
              <a:defRPr>
                <a:solidFill>
                  <a:schemeClr val="dk2"/>
                </a:solidFill>
              </a:defRPr>
            </a:lvl8pPr>
            <a:lvl9pPr lvl="8">
              <a:lnSpc>
                <a:spcPct val="115000"/>
              </a:lnSpc>
              <a:spcBef>
                <a:spcPts val="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0" lvl="0" marL="0" algn="r">
              <a:spcBef>
                <a:spcPts val="0"/>
              </a:spcBef>
              <a:buNone/>
            </a:pPr>
            <a:fld id="{00000000-1234-1234-1234-123412341234}" type="slidenum">
              <a:rPr lang="en-GB"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1.jpg"/><Relationship Id="rId5" Type="http://schemas.openxmlformats.org/officeDocument/2006/relationships/image" Target="../media/image25.jpg"/><Relationship Id="rId6"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3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43.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3.jp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hyperlink" Target="http://www.fragmentarium.m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www.fragmentarium.ms" TargetMode="External"/><Relationship Id="rId4" Type="http://schemas.openxmlformats.org/officeDocument/2006/relationships/image" Target="../media/image38.png"/><Relationship Id="rId5"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8.png"/><Relationship Id="rId4" Type="http://schemas.openxmlformats.org/officeDocument/2006/relationships/hyperlink" Target="http://www.fragmentarium.ms/about/web-applicatio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9.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8.jpg"/><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mailto:ivana.dobcheva@onb.ac.at" TargetMode="External"/><Relationship Id="rId4" Type="http://schemas.openxmlformats.org/officeDocument/2006/relationships/hyperlink" Target="http://www.fragmentarium.unifr.ch/about/case_studies#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31.jpg"/><Relationship Id="rId4" Type="http://schemas.openxmlformats.org/officeDocument/2006/relationships/image" Target="../media/image14.png"/><Relationship Id="rId5"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20.jpg"/><Relationship Id="rId5"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Shape 87"/>
          <p:cNvSpPr txBox="1"/>
          <p:nvPr>
            <p:ph type="ctrTitle"/>
          </p:nvPr>
        </p:nvSpPr>
        <p:spPr>
          <a:xfrm>
            <a:off x="2432078" y="1246850"/>
            <a:ext cx="5345400" cy="2052600"/>
          </a:xfrm>
          <a:prstGeom prst="rect">
            <a:avLst/>
          </a:prstGeom>
          <a:noFill/>
          <a:ln>
            <a:noFill/>
          </a:ln>
        </p:spPr>
        <p:txBody>
          <a:bodyPr anchorCtr="0" anchor="b" bIns="91425" lIns="91425" rIns="91425" wrap="square" tIns="91425">
            <a:noAutofit/>
          </a:bodyPr>
          <a:lstStyle/>
          <a:p>
            <a:pPr indent="0" lvl="0" marL="0" marR="0" rtl="0" algn="ctr">
              <a:lnSpc>
                <a:spcPct val="100000"/>
              </a:lnSpc>
              <a:spcBef>
                <a:spcPts val="0"/>
              </a:spcBef>
              <a:spcAft>
                <a:spcPts val="0"/>
              </a:spcAft>
              <a:buClr>
                <a:schemeClr val="dk1"/>
              </a:buClr>
              <a:buFont typeface="Lato"/>
              <a:buNone/>
            </a:pPr>
            <a:r>
              <a:rPr lang="en-GB" sz="2400">
                <a:latin typeface="Lato"/>
                <a:ea typeface="Lato"/>
                <a:cs typeface="Lato"/>
                <a:sym typeface="Lato"/>
              </a:rPr>
              <a:t>Modellfall Fragmentendigitalisierung – die mittelalterlichen Fragmente des Klosters Mondsee</a:t>
            </a:r>
          </a:p>
        </p:txBody>
      </p:sp>
      <p:sp>
        <p:nvSpPr>
          <p:cNvPr id="88" name="Shape 88"/>
          <p:cNvSpPr txBox="1"/>
          <p:nvPr>
            <p:ph idx="1" type="subTitle"/>
          </p:nvPr>
        </p:nvSpPr>
        <p:spPr>
          <a:xfrm>
            <a:off x="2362925" y="3299450"/>
            <a:ext cx="5483700" cy="1124100"/>
          </a:xfrm>
          <a:prstGeom prst="rect">
            <a:avLst/>
          </a:prstGeom>
          <a:noFill/>
          <a:ln>
            <a:noFill/>
          </a:ln>
        </p:spPr>
        <p:txBody>
          <a:bodyPr anchorCtr="0" anchor="t" bIns="91425" lIns="91425" rIns="91425" wrap="square" tIns="91425">
            <a:noAutofit/>
          </a:bodyPr>
          <a:lstStyle/>
          <a:p>
            <a:pPr indent="0" lvl="0" marL="0" marR="0" rtl="0" algn="ctr">
              <a:lnSpc>
                <a:spcPct val="100000"/>
              </a:lnSpc>
              <a:spcBef>
                <a:spcPts val="0"/>
              </a:spcBef>
              <a:spcAft>
                <a:spcPts val="0"/>
              </a:spcAft>
              <a:buClr>
                <a:schemeClr val="dk2"/>
              </a:buClr>
              <a:buFont typeface="Lato"/>
              <a:buNone/>
            </a:pPr>
            <a:r>
              <a:t/>
            </a:r>
            <a:endParaRPr/>
          </a:p>
          <a:p>
            <a:pPr indent="0" lvl="0" marL="0" marR="0" rtl="0" algn="ctr">
              <a:lnSpc>
                <a:spcPct val="100000"/>
              </a:lnSpc>
              <a:spcBef>
                <a:spcPts val="0"/>
              </a:spcBef>
              <a:spcAft>
                <a:spcPts val="0"/>
              </a:spcAft>
              <a:buClr>
                <a:schemeClr val="dk2"/>
              </a:buClr>
              <a:buFont typeface="Arial"/>
              <a:buNone/>
            </a:pPr>
            <a:r>
              <a:t/>
            </a:r>
            <a:endParaRPr b="0" i="0" sz="1800" u="none" cap="none" strike="noStrike">
              <a:solidFill>
                <a:schemeClr val="dk2"/>
              </a:solidFill>
              <a:latin typeface="Lato"/>
              <a:ea typeface="Lato"/>
              <a:cs typeface="Lato"/>
              <a:sym typeface="Lato"/>
            </a:endParaRPr>
          </a:p>
          <a:p>
            <a:pPr indent="0" lvl="0" marL="0" marR="0" rtl="0" algn="ctr">
              <a:lnSpc>
                <a:spcPct val="100000"/>
              </a:lnSpc>
              <a:spcBef>
                <a:spcPts val="0"/>
              </a:spcBef>
              <a:spcAft>
                <a:spcPts val="0"/>
              </a:spcAft>
              <a:buClr>
                <a:schemeClr val="dk2"/>
              </a:buClr>
              <a:buFont typeface="Lato"/>
              <a:buNone/>
            </a:pPr>
            <a:r>
              <a:rPr b="0" i="0" lang="en-GB" sz="1200" u="none" cap="none" strike="noStrike">
                <a:solidFill>
                  <a:schemeClr val="dk2"/>
                </a:solidFill>
                <a:latin typeface="Lato"/>
                <a:ea typeface="Lato"/>
                <a:cs typeface="Lato"/>
                <a:sym typeface="Lato"/>
              </a:rPr>
              <a:t>Ivana Dobcheva</a:t>
            </a:r>
          </a:p>
          <a:p>
            <a:pPr indent="0" lvl="0" marL="0" marR="0" rtl="0" algn="ctr">
              <a:lnSpc>
                <a:spcPct val="100000"/>
              </a:lnSpc>
              <a:spcBef>
                <a:spcPts val="0"/>
              </a:spcBef>
              <a:spcAft>
                <a:spcPts val="0"/>
              </a:spcAft>
              <a:buClr>
                <a:schemeClr val="dk2"/>
              </a:buClr>
              <a:buFont typeface="Arial"/>
              <a:buNone/>
            </a:pPr>
            <a:r>
              <a:t/>
            </a:r>
            <a:endParaRPr b="0" i="0" sz="1200" u="none" cap="none" strike="noStrike">
              <a:solidFill>
                <a:schemeClr val="dk2"/>
              </a:solidFill>
              <a:latin typeface="Lato"/>
              <a:ea typeface="Lato"/>
              <a:cs typeface="Lato"/>
              <a:sym typeface="Lato"/>
            </a:endParaRPr>
          </a:p>
          <a:p>
            <a:pPr indent="0" lvl="0" marL="0" marR="0" rtl="0" algn="ctr">
              <a:lnSpc>
                <a:spcPct val="100000"/>
              </a:lnSpc>
              <a:spcBef>
                <a:spcPts val="0"/>
              </a:spcBef>
              <a:spcAft>
                <a:spcPts val="0"/>
              </a:spcAft>
              <a:buClr>
                <a:schemeClr val="dk1"/>
              </a:buClr>
              <a:buFont typeface="Arial"/>
              <a:buNone/>
            </a:pPr>
            <a:r>
              <a:rPr lang="en-GB" sz="1200">
                <a:latin typeface="Lato"/>
                <a:ea typeface="Lato"/>
                <a:cs typeface="Lato"/>
                <a:sym typeface="Lato"/>
              </a:rPr>
              <a:t>dha2017 - Digital Humanities Austria 2017</a:t>
            </a:r>
            <a:r>
              <a:rPr b="0" i="0" lang="en-GB" sz="1200" u="none" cap="none" strike="noStrike">
                <a:solidFill>
                  <a:schemeClr val="dk2"/>
                </a:solidFill>
                <a:latin typeface="Lato"/>
                <a:ea typeface="Lato"/>
                <a:cs typeface="Lato"/>
                <a:sym typeface="Lato"/>
              </a:rPr>
              <a:t>, </a:t>
            </a:r>
            <a:r>
              <a:rPr lang="en-GB" sz="1200">
                <a:latin typeface="Lato"/>
                <a:ea typeface="Lato"/>
                <a:cs typeface="Lato"/>
                <a:sym typeface="Lato"/>
              </a:rPr>
              <a:t>04</a:t>
            </a:r>
            <a:r>
              <a:rPr b="0" i="0" lang="en-GB" sz="1200" u="none" cap="none" strike="noStrike">
                <a:solidFill>
                  <a:schemeClr val="dk2"/>
                </a:solidFill>
                <a:latin typeface="Lato"/>
                <a:ea typeface="Lato"/>
                <a:cs typeface="Lato"/>
                <a:sym typeface="Lato"/>
              </a:rPr>
              <a:t>–</a:t>
            </a:r>
            <a:r>
              <a:rPr lang="en-GB" sz="1200">
                <a:latin typeface="Lato"/>
                <a:ea typeface="Lato"/>
                <a:cs typeface="Lato"/>
                <a:sym typeface="Lato"/>
              </a:rPr>
              <a:t>06</a:t>
            </a:r>
            <a:r>
              <a:rPr b="0" i="0" lang="en-GB" sz="1200" u="none" cap="none" strike="noStrike">
                <a:solidFill>
                  <a:schemeClr val="dk2"/>
                </a:solidFill>
                <a:latin typeface="Lato"/>
                <a:ea typeface="Lato"/>
                <a:cs typeface="Lato"/>
                <a:sym typeface="Lato"/>
              </a:rPr>
              <a:t> </a:t>
            </a:r>
            <a:r>
              <a:rPr lang="en-GB" sz="1200">
                <a:latin typeface="Lato"/>
                <a:ea typeface="Lato"/>
                <a:cs typeface="Lato"/>
                <a:sym typeface="Lato"/>
              </a:rPr>
              <a:t>Dezember</a:t>
            </a:r>
          </a:p>
          <a:p>
            <a:pPr indent="0" lvl="0" marL="0" marR="0" rtl="0" algn="ctr">
              <a:lnSpc>
                <a:spcPct val="100000"/>
              </a:lnSpc>
              <a:spcBef>
                <a:spcPts val="0"/>
              </a:spcBef>
              <a:spcAft>
                <a:spcPts val="0"/>
              </a:spcAft>
              <a:buClr>
                <a:schemeClr val="dk2"/>
              </a:buClr>
              <a:buFont typeface="Arial"/>
              <a:buNone/>
            </a:pPr>
            <a:r>
              <a:t/>
            </a:r>
            <a:endParaRPr b="0" i="0" sz="1200" u="none" cap="none" strike="noStrike">
              <a:solidFill>
                <a:schemeClr val="dk2"/>
              </a:solidFill>
              <a:latin typeface="Lato"/>
              <a:ea typeface="Lato"/>
              <a:cs typeface="Lato"/>
              <a:sym typeface="Lato"/>
            </a:endParaRPr>
          </a:p>
        </p:txBody>
      </p:sp>
      <p:pic>
        <p:nvPicPr>
          <p:cNvPr id="89" name="Shape 89"/>
          <p:cNvPicPr preferRelativeResize="0"/>
          <p:nvPr/>
        </p:nvPicPr>
        <p:blipFill rotWithShape="1">
          <a:blip r:embed="rId3">
            <a:alphaModFix/>
          </a:blip>
          <a:srcRect b="0" l="0" r="0" t="0"/>
          <a:stretch/>
        </p:blipFill>
        <p:spPr>
          <a:xfrm>
            <a:off x="249750" y="311450"/>
            <a:ext cx="452400" cy="452400"/>
          </a:xfrm>
          <a:prstGeom prst="rect">
            <a:avLst/>
          </a:prstGeom>
          <a:noFill/>
          <a:ln cap="flat" cmpd="sng" w="9525">
            <a:solidFill>
              <a:srgbClr val="FFFFFF"/>
            </a:solidFill>
            <a:prstDash val="solid"/>
            <a:round/>
            <a:headEnd len="med" w="med" type="none"/>
            <a:tailEnd len="med" w="med" type="none"/>
          </a:ln>
        </p:spPr>
      </p:pic>
      <p:pic>
        <p:nvPicPr>
          <p:cNvPr id="90" name="Shape 90"/>
          <p:cNvPicPr preferRelativeResize="0"/>
          <p:nvPr/>
        </p:nvPicPr>
        <p:blipFill rotWithShape="1">
          <a:blip r:embed="rId4">
            <a:alphaModFix/>
          </a:blip>
          <a:srcRect b="0" l="0" r="0" t="0"/>
          <a:stretch/>
        </p:blipFill>
        <p:spPr>
          <a:xfrm>
            <a:off x="2893826" y="237350"/>
            <a:ext cx="1876800" cy="600600"/>
          </a:xfrm>
          <a:prstGeom prst="rect">
            <a:avLst/>
          </a:prstGeom>
          <a:noFill/>
          <a:ln>
            <a:noFill/>
          </a:ln>
        </p:spPr>
      </p:pic>
      <p:pic>
        <p:nvPicPr>
          <p:cNvPr id="91" name="Shape 91"/>
          <p:cNvPicPr preferRelativeResize="0"/>
          <p:nvPr/>
        </p:nvPicPr>
        <p:blipFill rotWithShape="1">
          <a:blip r:embed="rId5">
            <a:alphaModFix/>
          </a:blip>
          <a:srcRect b="0" l="0" r="0" t="0"/>
          <a:stretch/>
        </p:blipFill>
        <p:spPr>
          <a:xfrm>
            <a:off x="765499" y="328084"/>
            <a:ext cx="1784400" cy="214200"/>
          </a:xfrm>
          <a:prstGeom prst="rect">
            <a:avLst/>
          </a:prstGeom>
          <a:noFill/>
          <a:ln>
            <a:noFill/>
          </a:ln>
        </p:spPr>
      </p:pic>
      <p:pic>
        <p:nvPicPr>
          <p:cNvPr id="92" name="Shape 92"/>
          <p:cNvPicPr preferRelativeResize="0"/>
          <p:nvPr/>
        </p:nvPicPr>
        <p:blipFill rotWithShape="1">
          <a:blip r:embed="rId6">
            <a:alphaModFix/>
          </a:blip>
          <a:srcRect b="0" l="0" r="0" t="0"/>
          <a:stretch/>
        </p:blipFill>
        <p:spPr>
          <a:xfrm>
            <a:off x="147762" y="1246862"/>
            <a:ext cx="1682400" cy="729300"/>
          </a:xfrm>
          <a:prstGeom prst="rect">
            <a:avLst/>
          </a:prstGeom>
          <a:noFill/>
          <a:ln>
            <a:noFill/>
          </a:ln>
        </p:spPr>
      </p:pic>
      <p:pic>
        <p:nvPicPr>
          <p:cNvPr id="93" name="Shape 93"/>
          <p:cNvPicPr preferRelativeResize="0"/>
          <p:nvPr/>
        </p:nvPicPr>
        <p:blipFill rotWithShape="1">
          <a:blip r:embed="rId7">
            <a:alphaModFix/>
          </a:blip>
          <a:srcRect b="0" l="0" r="0" t="0"/>
          <a:stretch/>
        </p:blipFill>
        <p:spPr>
          <a:xfrm>
            <a:off x="7777476" y="134875"/>
            <a:ext cx="1118400" cy="918900"/>
          </a:xfrm>
          <a:prstGeom prst="rect">
            <a:avLst/>
          </a:prstGeom>
          <a:noFill/>
          <a:ln>
            <a:noFill/>
          </a:ln>
        </p:spPr>
      </p:pic>
      <p:pic>
        <p:nvPicPr>
          <p:cNvPr id="94" name="Shape 94"/>
          <p:cNvPicPr preferRelativeResize="0"/>
          <p:nvPr/>
        </p:nvPicPr>
        <p:blipFill rotWithShape="1">
          <a:blip r:embed="rId8">
            <a:alphaModFix/>
          </a:blip>
          <a:srcRect b="0" l="0" r="0" t="0"/>
          <a:stretch/>
        </p:blipFill>
        <p:spPr>
          <a:xfrm>
            <a:off x="5303398" y="134874"/>
            <a:ext cx="1941300" cy="600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Shape 180"/>
          <p:cNvSpPr txBox="1"/>
          <p:nvPr>
            <p:ph type="title"/>
          </p:nvPr>
        </p:nvSpPr>
        <p:spPr>
          <a:xfrm>
            <a:off x="304800" y="710000"/>
            <a:ext cx="2089800" cy="7590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1" i="0" sz="1800" u="none" cap="none" strike="noStrike">
              <a:solidFill>
                <a:schemeClr val="dk1"/>
              </a:solidFill>
              <a:latin typeface="Arial"/>
              <a:ea typeface="Arial"/>
              <a:cs typeface="Arial"/>
              <a:sym typeface="Arial"/>
            </a:endParaRPr>
          </a:p>
        </p:txBody>
      </p:sp>
      <p:sp>
        <p:nvSpPr>
          <p:cNvPr id="181" name="Shape 181"/>
          <p:cNvSpPr txBox="1"/>
          <p:nvPr>
            <p:ph idx="1" type="body"/>
          </p:nvPr>
        </p:nvSpPr>
        <p:spPr>
          <a:xfrm>
            <a:off x="304800" y="1554149"/>
            <a:ext cx="2089800" cy="3310500"/>
          </a:xfrm>
          <a:prstGeom prst="rect">
            <a:avLst/>
          </a:prstGeom>
          <a:no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pic>
        <p:nvPicPr>
          <p:cNvPr id="182" name="Shape 182"/>
          <p:cNvPicPr preferRelativeResize="0"/>
          <p:nvPr/>
        </p:nvPicPr>
        <p:blipFill rotWithShape="1">
          <a:blip r:embed="rId3">
            <a:alphaModFix/>
          </a:blip>
          <a:srcRect b="0" l="0" r="0" t="0"/>
          <a:stretch/>
        </p:blipFill>
        <p:spPr>
          <a:xfrm flipH="1" rot="10800000">
            <a:off x="0" y="-5900"/>
            <a:ext cx="674400" cy="5155200"/>
          </a:xfrm>
          <a:prstGeom prst="rect">
            <a:avLst/>
          </a:prstGeom>
          <a:noFill/>
          <a:ln>
            <a:noFill/>
          </a:ln>
        </p:spPr>
      </p:pic>
      <p:pic>
        <p:nvPicPr>
          <p:cNvPr id="183" name="Shape 183"/>
          <p:cNvPicPr preferRelativeResize="0"/>
          <p:nvPr/>
        </p:nvPicPr>
        <p:blipFill rotWithShape="1">
          <a:blip r:embed="rId3">
            <a:alphaModFix/>
          </a:blip>
          <a:srcRect b="2193" l="0" r="8525" t="56097"/>
          <a:stretch/>
        </p:blipFill>
        <p:spPr>
          <a:xfrm flipH="1" rot="10800000">
            <a:off x="1522575" y="238325"/>
            <a:ext cx="1312800" cy="4574400"/>
          </a:xfrm>
          <a:prstGeom prst="rect">
            <a:avLst/>
          </a:prstGeom>
          <a:noFill/>
          <a:ln>
            <a:noFill/>
          </a:ln>
        </p:spPr>
      </p:pic>
      <p:pic>
        <p:nvPicPr>
          <p:cNvPr id="184" name="Shape 184"/>
          <p:cNvPicPr preferRelativeResize="0"/>
          <p:nvPr/>
        </p:nvPicPr>
        <p:blipFill>
          <a:blip r:embed="rId4">
            <a:alphaModFix/>
          </a:blip>
          <a:stretch>
            <a:fillRect/>
          </a:stretch>
        </p:blipFill>
        <p:spPr>
          <a:xfrm rot="10800000">
            <a:off x="2987775" y="152400"/>
            <a:ext cx="6003824" cy="45028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Shape 189"/>
          <p:cNvSpPr txBox="1"/>
          <p:nvPr>
            <p:ph type="title"/>
          </p:nvPr>
        </p:nvSpPr>
        <p:spPr>
          <a:xfrm>
            <a:off x="311700" y="445025"/>
            <a:ext cx="8520600" cy="5727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Lato"/>
              <a:ea typeface="Lato"/>
              <a:cs typeface="Lato"/>
              <a:sym typeface="Lato"/>
            </a:endParaRPr>
          </a:p>
        </p:txBody>
      </p:sp>
      <p:sp>
        <p:nvSpPr>
          <p:cNvPr id="190" name="Shape 190"/>
          <p:cNvSpPr txBox="1"/>
          <p:nvPr>
            <p:ph idx="1" type="body"/>
          </p:nvPr>
        </p:nvSpPr>
        <p:spPr>
          <a:xfrm>
            <a:off x="311700" y="1152475"/>
            <a:ext cx="8520600" cy="3416400"/>
          </a:xfrm>
          <a:prstGeom prst="rect">
            <a:avLst/>
          </a:prstGeom>
          <a:no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Lato"/>
              <a:ea typeface="Lato"/>
              <a:cs typeface="Lato"/>
              <a:sym typeface="Lato"/>
            </a:endParaRPr>
          </a:p>
        </p:txBody>
      </p:sp>
      <p:pic>
        <p:nvPicPr>
          <p:cNvPr id="191" name="Shape 191"/>
          <p:cNvPicPr preferRelativeResize="0"/>
          <p:nvPr/>
        </p:nvPicPr>
        <p:blipFill rotWithShape="1">
          <a:blip r:embed="rId3">
            <a:alphaModFix/>
          </a:blip>
          <a:srcRect b="8260" l="12219" r="57210" t="21007"/>
          <a:stretch/>
        </p:blipFill>
        <p:spPr>
          <a:xfrm>
            <a:off x="5189882" y="0"/>
            <a:ext cx="3954115" cy="5143499"/>
          </a:xfrm>
          <a:prstGeom prst="rect">
            <a:avLst/>
          </a:prstGeom>
          <a:noFill/>
          <a:ln>
            <a:noFill/>
          </a:ln>
        </p:spPr>
      </p:pic>
      <p:pic>
        <p:nvPicPr>
          <p:cNvPr id="192" name="Shape 192"/>
          <p:cNvPicPr preferRelativeResize="0"/>
          <p:nvPr/>
        </p:nvPicPr>
        <p:blipFill rotWithShape="1">
          <a:blip r:embed="rId4">
            <a:alphaModFix/>
          </a:blip>
          <a:srcRect b="0" l="0" r="0" t="0"/>
          <a:stretch/>
        </p:blipFill>
        <p:spPr>
          <a:xfrm flipH="1" rot="10800000">
            <a:off x="1739074" y="-5805"/>
            <a:ext cx="674550" cy="5155105"/>
          </a:xfrm>
          <a:prstGeom prst="rect">
            <a:avLst/>
          </a:prstGeom>
          <a:noFill/>
          <a:ln>
            <a:noFill/>
          </a:ln>
        </p:spPr>
      </p:pic>
      <p:pic>
        <p:nvPicPr>
          <p:cNvPr id="193" name="Shape 193"/>
          <p:cNvPicPr preferRelativeResize="0"/>
          <p:nvPr/>
        </p:nvPicPr>
        <p:blipFill rotWithShape="1">
          <a:blip r:embed="rId5">
            <a:alphaModFix/>
          </a:blip>
          <a:srcRect b="0" l="0" r="0" t="0"/>
          <a:stretch/>
        </p:blipFill>
        <p:spPr>
          <a:xfrm flipH="1" rot="10800000">
            <a:off x="3359350" y="-5803"/>
            <a:ext cx="613749" cy="5144978"/>
          </a:xfrm>
          <a:prstGeom prst="rect">
            <a:avLst/>
          </a:prstGeom>
          <a:noFill/>
          <a:ln>
            <a:noFill/>
          </a:ln>
        </p:spPr>
      </p:pic>
      <p:pic>
        <p:nvPicPr>
          <p:cNvPr id="194" name="Shape 194"/>
          <p:cNvPicPr preferRelativeResize="0"/>
          <p:nvPr/>
        </p:nvPicPr>
        <p:blipFill rotWithShape="1">
          <a:blip r:embed="rId6">
            <a:alphaModFix/>
          </a:blip>
          <a:srcRect b="0" l="0" r="0" t="0"/>
          <a:stretch/>
        </p:blipFill>
        <p:spPr>
          <a:xfrm flipH="1" rot="10800000">
            <a:off x="2514600" y="0"/>
            <a:ext cx="6858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pic>
        <p:nvPicPr>
          <p:cNvPr id="199" name="Shape 199"/>
          <p:cNvPicPr preferRelativeResize="0"/>
          <p:nvPr/>
        </p:nvPicPr>
        <p:blipFill rotWithShape="1">
          <a:blip r:embed="rId3">
            <a:alphaModFix/>
          </a:blip>
          <a:srcRect b="23516" l="0" r="0" t="23516"/>
          <a:stretch/>
        </p:blipFill>
        <p:spPr>
          <a:xfrm>
            <a:off x="3344163" y="307825"/>
            <a:ext cx="5446523" cy="2204710"/>
          </a:xfrm>
          <a:prstGeom prst="rect">
            <a:avLst/>
          </a:prstGeom>
          <a:noFill/>
          <a:ln>
            <a:noFill/>
          </a:ln>
        </p:spPr>
      </p:pic>
      <p:pic>
        <p:nvPicPr>
          <p:cNvPr id="200" name="Shape 200"/>
          <p:cNvPicPr preferRelativeResize="0"/>
          <p:nvPr/>
        </p:nvPicPr>
        <p:blipFill rotWithShape="1">
          <a:blip r:embed="rId4">
            <a:alphaModFix/>
          </a:blip>
          <a:srcRect b="0" l="2061" r="2061" t="0"/>
          <a:stretch/>
        </p:blipFill>
        <p:spPr>
          <a:xfrm>
            <a:off x="3344163" y="2619366"/>
            <a:ext cx="2673331" cy="2204707"/>
          </a:xfrm>
          <a:prstGeom prst="rect">
            <a:avLst/>
          </a:prstGeom>
          <a:noFill/>
          <a:ln>
            <a:noFill/>
          </a:ln>
        </p:spPr>
      </p:pic>
      <p:pic>
        <p:nvPicPr>
          <p:cNvPr id="201" name="Shape 201"/>
          <p:cNvPicPr preferRelativeResize="0"/>
          <p:nvPr/>
        </p:nvPicPr>
        <p:blipFill rotWithShape="1">
          <a:blip r:embed="rId5">
            <a:alphaModFix/>
          </a:blip>
          <a:srcRect b="0" l="4528" r="4528" t="0"/>
          <a:stretch/>
        </p:blipFill>
        <p:spPr>
          <a:xfrm>
            <a:off x="6117365" y="2619363"/>
            <a:ext cx="2673330" cy="2204775"/>
          </a:xfrm>
          <a:prstGeom prst="rect">
            <a:avLst/>
          </a:prstGeom>
          <a:noFill/>
          <a:ln>
            <a:noFill/>
          </a:ln>
        </p:spPr>
      </p:pic>
      <p:sp>
        <p:nvSpPr>
          <p:cNvPr id="202" name="Shape 202"/>
          <p:cNvSpPr txBox="1"/>
          <p:nvPr>
            <p:ph type="title"/>
          </p:nvPr>
        </p:nvSpPr>
        <p:spPr>
          <a:xfrm>
            <a:off x="353313" y="307650"/>
            <a:ext cx="2805000" cy="3006900"/>
          </a:xfrm>
          <a:prstGeom prst="rect">
            <a:avLst/>
          </a:prstGeom>
        </p:spPr>
        <p:txBody>
          <a:bodyPr anchorCtr="0" anchor="t" bIns="91425" lIns="91425" rIns="91425" wrap="square" tIns="91425">
            <a:noAutofit/>
          </a:bodyPr>
          <a:lstStyle/>
          <a:p>
            <a:pPr indent="0" lvl="0" marL="0" marR="0" rtl="0">
              <a:spcBef>
                <a:spcPts val="0"/>
              </a:spcBef>
              <a:buNone/>
            </a:pPr>
            <a:r>
              <a:rPr lang="en-GB"/>
              <a:t>Die verborgenen Fragmente: Palimpseste</a:t>
            </a:r>
          </a:p>
        </p:txBody>
      </p:sp>
      <p:sp>
        <p:nvSpPr>
          <p:cNvPr id="203" name="Shape 203"/>
          <p:cNvSpPr txBox="1"/>
          <p:nvPr>
            <p:ph idx="1" type="body"/>
          </p:nvPr>
        </p:nvSpPr>
        <p:spPr>
          <a:xfrm>
            <a:off x="353313" y="3419475"/>
            <a:ext cx="2805000" cy="1404600"/>
          </a:xfrm>
          <a:prstGeom prst="rect">
            <a:avLst/>
          </a:prstGeom>
        </p:spPr>
        <p:txBody>
          <a:bodyPr anchorCtr="0" anchor="t" bIns="91425" lIns="91425" rIns="91425" wrap="square" tIns="91425">
            <a:noAutofit/>
          </a:bodyPr>
          <a:lstStyle/>
          <a:p>
            <a:pPr indent="0" lvl="0" marL="0" marR="0" rtl="0">
              <a:spcBef>
                <a:spcPts val="0"/>
              </a:spcBef>
              <a:buNone/>
            </a:pPr>
            <a:r>
              <a:t/>
            </a:r>
            <a:endParaRPr b="0" i="0" u="none" cap="none" strike="noStrike"/>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Shape 208"/>
          <p:cNvSpPr txBox="1"/>
          <p:nvPr>
            <p:ph idx="1" type="body"/>
          </p:nvPr>
        </p:nvSpPr>
        <p:spPr>
          <a:xfrm>
            <a:off x="134361" y="4154425"/>
            <a:ext cx="2478000" cy="669600"/>
          </a:xfrm>
          <a:prstGeom prst="rect">
            <a:avLst/>
          </a:prstGeom>
        </p:spPr>
        <p:txBody>
          <a:bodyPr anchorCtr="0" anchor="t" bIns="91425" lIns="91425" rIns="91425" wrap="square" tIns="91425">
            <a:noAutofit/>
          </a:bodyPr>
          <a:lstStyle/>
          <a:p>
            <a:pPr indent="0" lvl="0" marL="0">
              <a:spcBef>
                <a:spcPts val="0"/>
              </a:spcBef>
              <a:buNone/>
            </a:pPr>
            <a:r>
              <a:rPr lang="en-GB" sz="1800"/>
              <a:t>Mai 2017- Jan. 2019 </a:t>
            </a:r>
            <a:r>
              <a:rPr lang="en-GB" sz="1800"/>
              <a:t>Digitalisierung</a:t>
            </a:r>
          </a:p>
        </p:txBody>
      </p:sp>
      <p:sp>
        <p:nvSpPr>
          <p:cNvPr id="209" name="Shape 209"/>
          <p:cNvSpPr/>
          <p:nvPr/>
        </p:nvSpPr>
        <p:spPr>
          <a:xfrm>
            <a:off x="353325" y="2077175"/>
            <a:ext cx="2040075" cy="989150"/>
          </a:xfrm>
          <a:prstGeom prst="flowChartProcess">
            <a:avLst/>
          </a:prstGeom>
          <a:solidFill>
            <a:schemeClr val="accent5"/>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lgn="ctr">
              <a:spcBef>
                <a:spcPts val="0"/>
              </a:spcBef>
              <a:buNone/>
            </a:pPr>
            <a:r>
              <a:rPr b="1" lang="en-GB" sz="1800"/>
              <a:t>05. </a:t>
            </a:r>
            <a:r>
              <a:rPr b="1" lang="en-GB" sz="1800"/>
              <a:t>2017</a:t>
            </a:r>
          </a:p>
        </p:txBody>
      </p:sp>
      <p:sp>
        <p:nvSpPr>
          <p:cNvPr id="210" name="Shape 210"/>
          <p:cNvSpPr/>
          <p:nvPr/>
        </p:nvSpPr>
        <p:spPr>
          <a:xfrm>
            <a:off x="2393400" y="2077175"/>
            <a:ext cx="4117275" cy="989150"/>
          </a:xfrm>
          <a:prstGeom prst="flowChartProcess">
            <a:avLst/>
          </a:prstGeom>
          <a:solidFill>
            <a:schemeClr val="accent6"/>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lgn="ctr">
              <a:spcBef>
                <a:spcPts val="0"/>
              </a:spcBef>
              <a:buNone/>
            </a:pPr>
            <a:r>
              <a:rPr b="1" lang="en-GB" sz="1800"/>
              <a:t>2018</a:t>
            </a:r>
          </a:p>
        </p:txBody>
      </p:sp>
      <p:sp>
        <p:nvSpPr>
          <p:cNvPr id="211" name="Shape 211"/>
          <p:cNvSpPr/>
          <p:nvPr/>
        </p:nvSpPr>
        <p:spPr>
          <a:xfrm>
            <a:off x="6510675" y="2077175"/>
            <a:ext cx="2040075" cy="989150"/>
          </a:xfrm>
          <a:prstGeom prst="flowChartProcess">
            <a:avLst/>
          </a:prstGeom>
          <a:solidFill>
            <a:schemeClr val="accent4"/>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b="1" lang="en-GB" sz="1800"/>
              <a:t>04. </a:t>
            </a:r>
            <a:r>
              <a:rPr b="1" lang="en-GB" sz="1800"/>
              <a:t>2019</a:t>
            </a:r>
          </a:p>
        </p:txBody>
      </p:sp>
      <p:cxnSp>
        <p:nvCxnSpPr>
          <p:cNvPr id="212" name="Shape 212"/>
          <p:cNvCxnSpPr/>
          <p:nvPr/>
        </p:nvCxnSpPr>
        <p:spPr>
          <a:xfrm>
            <a:off x="457475" y="3066325"/>
            <a:ext cx="0" cy="1088100"/>
          </a:xfrm>
          <a:prstGeom prst="straightConnector1">
            <a:avLst/>
          </a:prstGeom>
          <a:noFill/>
          <a:ln cap="flat" cmpd="sng" w="19050">
            <a:solidFill>
              <a:schemeClr val="accent5"/>
            </a:solidFill>
            <a:prstDash val="solid"/>
            <a:round/>
            <a:headEnd len="lg" w="lg" type="none"/>
            <a:tailEnd len="lg" w="lg" type="none"/>
          </a:ln>
        </p:spPr>
      </p:cxnSp>
      <p:cxnSp>
        <p:nvCxnSpPr>
          <p:cNvPr id="213" name="Shape 213"/>
          <p:cNvCxnSpPr>
            <a:stCxn id="209" idx="0"/>
            <a:endCxn id="214" idx="1"/>
          </p:cNvCxnSpPr>
          <p:nvPr/>
        </p:nvCxnSpPr>
        <p:spPr>
          <a:xfrm rot="-5400000">
            <a:off x="1973063" y="328475"/>
            <a:ext cx="1149000" cy="2348400"/>
          </a:xfrm>
          <a:prstGeom prst="curvedConnector2">
            <a:avLst/>
          </a:prstGeom>
          <a:noFill/>
          <a:ln cap="flat" cmpd="sng" w="19050">
            <a:solidFill>
              <a:schemeClr val="accent5"/>
            </a:solidFill>
            <a:prstDash val="solid"/>
            <a:round/>
            <a:headEnd len="lg" w="lg" type="none"/>
            <a:tailEnd len="lg" w="lg" type="none"/>
          </a:ln>
        </p:spPr>
      </p:cxnSp>
      <p:sp>
        <p:nvSpPr>
          <p:cNvPr id="214" name="Shape 214"/>
          <p:cNvSpPr txBox="1"/>
          <p:nvPr/>
        </p:nvSpPr>
        <p:spPr>
          <a:xfrm>
            <a:off x="3721625" y="593475"/>
            <a:ext cx="1755600" cy="669600"/>
          </a:xfrm>
          <a:prstGeom prst="rect">
            <a:avLst/>
          </a:prstGeom>
          <a:noFill/>
          <a:ln>
            <a:noFill/>
          </a:ln>
        </p:spPr>
        <p:txBody>
          <a:bodyPr anchorCtr="0" anchor="t" bIns="91425" lIns="91425" rIns="91425" wrap="square" tIns="91425">
            <a:noAutofit/>
          </a:bodyPr>
          <a:lstStyle/>
          <a:p>
            <a:pPr indent="0" lvl="0" marL="0" algn="ctr">
              <a:spcBef>
                <a:spcPts val="0"/>
              </a:spcBef>
              <a:buNone/>
            </a:pPr>
            <a:r>
              <a:rPr lang="en-GB" sz="1800"/>
              <a:t>Erschließung</a:t>
            </a:r>
          </a:p>
        </p:txBody>
      </p:sp>
      <p:cxnSp>
        <p:nvCxnSpPr>
          <p:cNvPr id="215" name="Shape 215"/>
          <p:cNvCxnSpPr>
            <a:stCxn id="214" idx="3"/>
            <a:endCxn id="211" idx="0"/>
          </p:cNvCxnSpPr>
          <p:nvPr/>
        </p:nvCxnSpPr>
        <p:spPr>
          <a:xfrm>
            <a:off x="5477225" y="928275"/>
            <a:ext cx="2053500" cy="1149000"/>
          </a:xfrm>
          <a:prstGeom prst="curvedConnector2">
            <a:avLst/>
          </a:prstGeom>
          <a:noFill/>
          <a:ln cap="flat" cmpd="sng" w="19050">
            <a:solidFill>
              <a:schemeClr val="accent4"/>
            </a:solidFill>
            <a:prstDash val="solid"/>
            <a:round/>
            <a:headEnd len="lg" w="lg" type="none"/>
            <a:tailEnd len="lg" w="lg" type="none"/>
          </a:ln>
        </p:spPr>
      </p:cxnSp>
      <p:cxnSp>
        <p:nvCxnSpPr>
          <p:cNvPr id="216" name="Shape 216"/>
          <p:cNvCxnSpPr/>
          <p:nvPr/>
        </p:nvCxnSpPr>
        <p:spPr>
          <a:xfrm flipH="1" rot="10800000">
            <a:off x="680025" y="1360075"/>
            <a:ext cx="12300" cy="754200"/>
          </a:xfrm>
          <a:prstGeom prst="straightConnector1">
            <a:avLst/>
          </a:prstGeom>
          <a:noFill/>
          <a:ln cap="flat" cmpd="sng" w="19050">
            <a:solidFill>
              <a:schemeClr val="accent5"/>
            </a:solidFill>
            <a:prstDash val="solid"/>
            <a:round/>
            <a:headEnd len="lg" w="lg" type="none"/>
            <a:tailEnd len="lg" w="lg" type="none"/>
          </a:ln>
        </p:spPr>
      </p:cxnSp>
      <p:sp>
        <p:nvSpPr>
          <p:cNvPr id="217" name="Shape 217"/>
          <p:cNvSpPr txBox="1"/>
          <p:nvPr>
            <p:ph idx="1" type="body"/>
          </p:nvPr>
        </p:nvSpPr>
        <p:spPr>
          <a:xfrm>
            <a:off x="286748" y="319475"/>
            <a:ext cx="2866200" cy="669600"/>
          </a:xfrm>
          <a:prstGeom prst="rect">
            <a:avLst/>
          </a:prstGeom>
        </p:spPr>
        <p:txBody>
          <a:bodyPr anchorCtr="0" anchor="t" bIns="91425" lIns="91425" rIns="91425" wrap="square" tIns="91425">
            <a:noAutofit/>
          </a:bodyPr>
          <a:lstStyle/>
          <a:p>
            <a:pPr indent="0" lvl="0" marL="0" rtl="0">
              <a:spcBef>
                <a:spcPts val="0"/>
              </a:spcBef>
              <a:buNone/>
            </a:pPr>
            <a:r>
              <a:rPr lang="en-GB" sz="1800"/>
              <a:t>Mai 2017- Feb. 2018 Fragmente ausfindig machen</a:t>
            </a:r>
          </a:p>
        </p:txBody>
      </p:sp>
      <p:sp>
        <p:nvSpPr>
          <p:cNvPr id="218" name="Shape 218"/>
          <p:cNvSpPr txBox="1"/>
          <p:nvPr/>
        </p:nvSpPr>
        <p:spPr>
          <a:xfrm>
            <a:off x="4784950" y="3735800"/>
            <a:ext cx="4117200" cy="1088100"/>
          </a:xfrm>
          <a:prstGeom prst="rect">
            <a:avLst/>
          </a:prstGeom>
          <a:noFill/>
          <a:ln>
            <a:noFill/>
          </a:ln>
        </p:spPr>
        <p:txBody>
          <a:bodyPr anchorCtr="0" anchor="t" bIns="91425" lIns="91425" rIns="91425" wrap="square" tIns="91425">
            <a:noAutofit/>
          </a:bodyPr>
          <a:lstStyle/>
          <a:p>
            <a:pPr indent="0" lvl="0" marL="0">
              <a:spcBef>
                <a:spcPts val="0"/>
              </a:spcBef>
              <a:buNone/>
            </a:pPr>
            <a:r>
              <a:rPr lang="en-GB" sz="1800">
                <a:latin typeface="Lato"/>
                <a:ea typeface="Lato"/>
                <a:cs typeface="Lato"/>
                <a:sym typeface="Lato"/>
              </a:rPr>
              <a:t>&lt; 1110 Fragmente (ohne die Fälze)</a:t>
            </a:r>
          </a:p>
          <a:p>
            <a:pPr indent="0" lvl="0" marL="0">
              <a:spcBef>
                <a:spcPts val="0"/>
              </a:spcBef>
              <a:buNone/>
            </a:pPr>
            <a:r>
              <a:t/>
            </a:r>
            <a:endParaRPr sz="1800">
              <a:latin typeface="Lato"/>
              <a:ea typeface="Lato"/>
              <a:cs typeface="Lato"/>
              <a:sym typeface="Lato"/>
            </a:endParaRPr>
          </a:p>
          <a:p>
            <a:pPr indent="0" lvl="0" marL="0">
              <a:spcBef>
                <a:spcPts val="0"/>
              </a:spcBef>
              <a:buNone/>
            </a:pPr>
            <a:r>
              <a:rPr lang="en-GB" sz="1800">
                <a:latin typeface="Lato"/>
                <a:ea typeface="Lato"/>
                <a:cs typeface="Lato"/>
                <a:sym typeface="Lato"/>
              </a:rPr>
              <a:t>Importieren der Daten in den ÖNB Katalog und in Fragmentarium</a:t>
            </a:r>
          </a:p>
        </p:txBody>
      </p:sp>
      <p:cxnSp>
        <p:nvCxnSpPr>
          <p:cNvPr id="219" name="Shape 219"/>
          <p:cNvCxnSpPr>
            <a:stCxn id="208" idx="0"/>
          </p:cNvCxnSpPr>
          <p:nvPr/>
        </p:nvCxnSpPr>
        <p:spPr>
          <a:xfrm flipH="1" rot="10800000">
            <a:off x="1373361" y="3090925"/>
            <a:ext cx="5130300" cy="1063500"/>
          </a:xfrm>
          <a:prstGeom prst="straightConnector1">
            <a:avLst/>
          </a:prstGeom>
          <a:noFill/>
          <a:ln cap="flat" cmpd="sng" w="19050">
            <a:solidFill>
              <a:schemeClr val="accent5"/>
            </a:solidFill>
            <a:prstDash val="solid"/>
            <a:round/>
            <a:headEnd len="lg" w="lg" type="none"/>
            <a:tailEnd len="lg" w="lg"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Shape 224"/>
          <p:cNvSpPr txBox="1"/>
          <p:nvPr>
            <p:ph type="title"/>
          </p:nvPr>
        </p:nvSpPr>
        <p:spPr>
          <a:xfrm>
            <a:off x="279125" y="3504925"/>
            <a:ext cx="8573700" cy="1404600"/>
          </a:xfrm>
          <a:prstGeom prst="rect">
            <a:avLst/>
          </a:prstGeom>
        </p:spPr>
        <p:txBody>
          <a:bodyPr anchorCtr="0" anchor="t" bIns="91425" lIns="91425" rIns="91425" wrap="square" tIns="91425">
            <a:noAutofit/>
          </a:bodyPr>
          <a:lstStyle/>
          <a:p>
            <a:pPr indent="0" lvl="0" marL="0">
              <a:spcBef>
                <a:spcPts val="0"/>
              </a:spcBef>
              <a:buNone/>
            </a:pPr>
            <a:r>
              <a:rPr lang="en-GB">
                <a:latin typeface="Lato"/>
                <a:ea typeface="Lato"/>
                <a:cs typeface="Lato"/>
                <a:sym typeface="Lato"/>
              </a:rPr>
              <a:t>Datenmodell für </a:t>
            </a:r>
          </a:p>
          <a:p>
            <a:pPr indent="0" lvl="0" marL="0">
              <a:spcBef>
                <a:spcPts val="0"/>
              </a:spcBef>
              <a:buNone/>
            </a:pPr>
            <a:r>
              <a:rPr lang="en-GB">
                <a:latin typeface="Lato"/>
                <a:ea typeface="Lato"/>
                <a:cs typeface="Lato"/>
                <a:sym typeface="Lato"/>
              </a:rPr>
              <a:t>Fragmentenerschließung </a:t>
            </a:r>
          </a:p>
          <a:p>
            <a:pPr indent="0" lvl="0" marL="0">
              <a:spcBef>
                <a:spcPts val="0"/>
              </a:spcBef>
              <a:buNone/>
            </a:pPr>
            <a:r>
              <a:rPr lang="en-GB" sz="1800">
                <a:latin typeface="Lato"/>
                <a:ea typeface="Lato"/>
                <a:cs typeface="Lato"/>
                <a:sym typeface="Lato"/>
              </a:rPr>
              <a:t>zusammengehörige Fragmente erkennen und </a:t>
            </a:r>
            <a:r>
              <a:rPr lang="en-GB" sz="1800">
                <a:latin typeface="Lato"/>
                <a:ea typeface="Lato"/>
                <a:cs typeface="Lato"/>
                <a:sym typeface="Lato"/>
              </a:rPr>
              <a:t>ursprüngliche</a:t>
            </a:r>
            <a:r>
              <a:rPr lang="en-GB" sz="1800">
                <a:latin typeface="Lato"/>
                <a:ea typeface="Lato"/>
                <a:cs typeface="Lato"/>
                <a:sym typeface="Lato"/>
              </a:rPr>
              <a:t> Handschriften rekonstruieren</a:t>
            </a:r>
          </a:p>
        </p:txBody>
      </p:sp>
      <p:pic>
        <p:nvPicPr>
          <p:cNvPr id="225" name="Shape 225"/>
          <p:cNvPicPr preferRelativeResize="0"/>
          <p:nvPr/>
        </p:nvPicPr>
        <p:blipFill rotWithShape="1">
          <a:blip r:embed="rId3">
            <a:alphaModFix/>
          </a:blip>
          <a:srcRect b="62020" l="-8861" r="0" t="0"/>
          <a:stretch/>
        </p:blipFill>
        <p:spPr>
          <a:xfrm>
            <a:off x="2596426" y="62775"/>
            <a:ext cx="6485747" cy="3421421"/>
          </a:xfrm>
          <a:prstGeom prst="rect">
            <a:avLst/>
          </a:prstGeom>
          <a:noFill/>
          <a:ln>
            <a:noFill/>
          </a:ln>
        </p:spPr>
      </p:pic>
      <p:pic>
        <p:nvPicPr>
          <p:cNvPr id="226" name="Shape 226"/>
          <p:cNvPicPr preferRelativeResize="0"/>
          <p:nvPr/>
        </p:nvPicPr>
        <p:blipFill>
          <a:blip r:embed="rId4">
            <a:alphaModFix/>
          </a:blip>
          <a:stretch>
            <a:fillRect/>
          </a:stretch>
        </p:blipFill>
        <p:spPr>
          <a:xfrm>
            <a:off x="58325" y="62775"/>
            <a:ext cx="3027224" cy="1959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Shape 231"/>
          <p:cNvSpPr txBox="1"/>
          <p:nvPr>
            <p:ph idx="1" type="body"/>
          </p:nvPr>
        </p:nvSpPr>
        <p:spPr>
          <a:xfrm>
            <a:off x="311700" y="234925"/>
            <a:ext cx="3999900" cy="4333800"/>
          </a:xfrm>
          <a:prstGeom prst="rect">
            <a:avLst/>
          </a:prstGeom>
        </p:spPr>
        <p:txBody>
          <a:bodyPr anchorCtr="0" anchor="t" bIns="91425" lIns="91425" rIns="91425" wrap="square" tIns="91425">
            <a:noAutofit/>
          </a:bodyPr>
          <a:lstStyle/>
          <a:p>
            <a:pPr indent="-69850" lvl="0" marL="0">
              <a:spcBef>
                <a:spcPts val="0"/>
              </a:spcBef>
              <a:buClr>
                <a:schemeClr val="dk1"/>
              </a:buClr>
              <a:buSzPts val="1100"/>
              <a:buFont typeface="Arial"/>
              <a:buNone/>
            </a:pPr>
            <a:r>
              <a:rPr lang="en-GB">
                <a:latin typeface="Lato"/>
                <a:ea typeface="Lato"/>
                <a:cs typeface="Lato"/>
                <a:sym typeface="Lato"/>
              </a:rPr>
              <a:t>Beschreibstoff</a:t>
            </a:r>
          </a:p>
          <a:p>
            <a:pPr indent="-69850" lvl="0" marL="0">
              <a:spcBef>
                <a:spcPts val="0"/>
              </a:spcBef>
              <a:buClr>
                <a:schemeClr val="dk1"/>
              </a:buClr>
              <a:buSzPts val="1100"/>
              <a:buFont typeface="Arial"/>
              <a:buNone/>
            </a:pPr>
            <a:r>
              <a:rPr lang="en-GB">
                <a:latin typeface="Lato"/>
                <a:ea typeface="Lato"/>
                <a:cs typeface="Lato"/>
                <a:sym typeface="Lato"/>
              </a:rPr>
              <a:t>Charakterisierung des Fragments</a:t>
            </a:r>
          </a:p>
          <a:p>
            <a:pPr indent="-69850" lvl="0" marL="0">
              <a:spcBef>
                <a:spcPts val="0"/>
              </a:spcBef>
              <a:buClr>
                <a:schemeClr val="dk1"/>
              </a:buClr>
              <a:buSzPts val="1100"/>
              <a:buFont typeface="Arial"/>
              <a:buNone/>
            </a:pPr>
            <a:r>
              <a:rPr lang="en-GB">
                <a:latin typeface="Lato"/>
                <a:ea typeface="Lato"/>
                <a:cs typeface="Lato"/>
                <a:sym typeface="Lato"/>
              </a:rPr>
              <a:t>Heutige Maße und Zustand</a:t>
            </a:r>
          </a:p>
          <a:p>
            <a:pPr indent="-69850" lvl="0" marL="0">
              <a:spcBef>
                <a:spcPts val="0"/>
              </a:spcBef>
              <a:buClr>
                <a:schemeClr val="dk1"/>
              </a:buClr>
              <a:buSzPts val="1100"/>
              <a:buFont typeface="Arial"/>
              <a:buNone/>
            </a:pPr>
            <a:r>
              <a:rPr b="1" lang="en-GB">
                <a:latin typeface="Lato"/>
                <a:ea typeface="Lato"/>
                <a:cs typeface="Lato"/>
                <a:sym typeface="Lato"/>
              </a:rPr>
              <a:t>Trägerband </a:t>
            </a:r>
            <a:r>
              <a:rPr lang="en-GB">
                <a:latin typeface="Lato"/>
                <a:ea typeface="Lato"/>
                <a:cs typeface="Lato"/>
                <a:sym typeface="Lato"/>
              </a:rPr>
              <a:t>	</a:t>
            </a:r>
          </a:p>
          <a:p>
            <a:pPr indent="-69850" lvl="0" marL="0">
              <a:spcBef>
                <a:spcPts val="0"/>
              </a:spcBef>
              <a:buClr>
                <a:schemeClr val="dk1"/>
              </a:buClr>
              <a:buSzPts val="1100"/>
              <a:buFont typeface="Arial"/>
              <a:buNone/>
            </a:pPr>
            <a:r>
              <a:rPr lang="en-GB">
                <a:latin typeface="Lato"/>
                <a:ea typeface="Lato"/>
                <a:cs typeface="Lato"/>
                <a:sym typeface="Lato"/>
              </a:rPr>
              <a:t>	Datierung und Ort des Einbandes</a:t>
            </a:r>
          </a:p>
          <a:p>
            <a:pPr indent="-69850" lvl="0" marL="0">
              <a:spcBef>
                <a:spcPts val="0"/>
              </a:spcBef>
              <a:buClr>
                <a:schemeClr val="dk1"/>
              </a:buClr>
              <a:buSzPts val="1100"/>
              <a:buFont typeface="Arial"/>
              <a:buNone/>
            </a:pPr>
            <a:r>
              <a:rPr lang="en-GB">
                <a:latin typeface="Lato"/>
                <a:ea typeface="Lato"/>
                <a:cs typeface="Lato"/>
                <a:sym typeface="Lato"/>
              </a:rPr>
              <a:t>	Titel der Hs.	</a:t>
            </a:r>
          </a:p>
          <a:p>
            <a:pPr indent="-69850" lvl="0" marL="0">
              <a:spcBef>
                <a:spcPts val="0"/>
              </a:spcBef>
              <a:buClr>
                <a:schemeClr val="dk1"/>
              </a:buClr>
              <a:buSzPts val="1100"/>
              <a:buFont typeface="Arial"/>
              <a:buNone/>
            </a:pPr>
            <a:r>
              <a:rPr lang="en-GB">
                <a:latin typeface="Lato"/>
                <a:ea typeface="Lato"/>
                <a:cs typeface="Lato"/>
                <a:sym typeface="Lato"/>
              </a:rPr>
              <a:t>	Datierung und Ort der Hs.</a:t>
            </a:r>
          </a:p>
          <a:p>
            <a:pPr indent="-69850" lvl="0" marL="0">
              <a:spcBef>
                <a:spcPts val="0"/>
              </a:spcBef>
              <a:buClr>
                <a:schemeClr val="dk1"/>
              </a:buClr>
              <a:buSzPts val="1100"/>
              <a:buFont typeface="Arial"/>
              <a:buNone/>
            </a:pPr>
            <a:r>
              <a:rPr lang="en-GB">
                <a:latin typeface="Lato"/>
                <a:ea typeface="Lato"/>
                <a:cs typeface="Lato"/>
                <a:sym typeface="Lato"/>
              </a:rPr>
              <a:t>	Beteiligte Personen	</a:t>
            </a:r>
          </a:p>
          <a:p>
            <a:pPr indent="-69850" lvl="0" marL="0">
              <a:spcBef>
                <a:spcPts val="0"/>
              </a:spcBef>
              <a:buClr>
                <a:schemeClr val="dk1"/>
              </a:buClr>
              <a:buSzPts val="1100"/>
              <a:buFont typeface="Arial"/>
              <a:buNone/>
            </a:pPr>
            <a:r>
              <a:rPr lang="en-GB">
                <a:latin typeface="Lato"/>
                <a:ea typeface="Lato"/>
                <a:cs typeface="Lato"/>
                <a:sym typeface="Lato"/>
              </a:rPr>
              <a:t>	Provenienz</a:t>
            </a:r>
          </a:p>
          <a:p>
            <a:pPr indent="-69850" lvl="0" marL="0">
              <a:spcBef>
                <a:spcPts val="0"/>
              </a:spcBef>
              <a:buClr>
                <a:schemeClr val="dk1"/>
              </a:buClr>
              <a:buSzPts val="1100"/>
              <a:buFont typeface="Arial"/>
              <a:buNone/>
            </a:pPr>
            <a:r>
              <a:rPr lang="en-GB">
                <a:latin typeface="Lato"/>
                <a:ea typeface="Lato"/>
                <a:cs typeface="Lato"/>
                <a:sym typeface="Lato"/>
              </a:rPr>
              <a:t>	Art der Verwendung im Trägerband</a:t>
            </a:r>
          </a:p>
        </p:txBody>
      </p:sp>
      <p:sp>
        <p:nvSpPr>
          <p:cNvPr id="232" name="Shape 232"/>
          <p:cNvSpPr txBox="1"/>
          <p:nvPr>
            <p:ph idx="2" type="body"/>
          </p:nvPr>
        </p:nvSpPr>
        <p:spPr>
          <a:xfrm>
            <a:off x="4832400" y="98925"/>
            <a:ext cx="3933900" cy="4470000"/>
          </a:xfrm>
          <a:prstGeom prst="rect">
            <a:avLst/>
          </a:prstGeom>
        </p:spPr>
        <p:txBody>
          <a:bodyPr anchorCtr="0" anchor="t" bIns="91425" lIns="91425" rIns="91425" wrap="square" tIns="91425">
            <a:noAutofit/>
          </a:bodyPr>
          <a:lstStyle/>
          <a:p>
            <a:pPr indent="-69850" lvl="0" marL="0">
              <a:spcBef>
                <a:spcPts val="0"/>
              </a:spcBef>
              <a:buClr>
                <a:schemeClr val="dk1"/>
              </a:buClr>
              <a:buSzPts val="1100"/>
              <a:buFont typeface="Arial"/>
              <a:buNone/>
            </a:pPr>
            <a:r>
              <a:rPr b="1" lang="en-GB">
                <a:latin typeface="Lato"/>
                <a:ea typeface="Lato"/>
                <a:cs typeface="Lato"/>
                <a:sym typeface="Lato"/>
              </a:rPr>
              <a:t>Maße der ursprünglichen Hs.</a:t>
            </a:r>
          </a:p>
          <a:p>
            <a:pPr indent="-69850" lvl="0" marL="0">
              <a:spcBef>
                <a:spcPts val="0"/>
              </a:spcBef>
              <a:buClr>
                <a:schemeClr val="dk1"/>
              </a:buClr>
              <a:buSzPts val="1100"/>
              <a:buFont typeface="Arial"/>
              <a:buNone/>
            </a:pPr>
            <a:r>
              <a:rPr lang="en-GB">
                <a:latin typeface="Lato"/>
                <a:ea typeface="Lato"/>
                <a:cs typeface="Lato"/>
                <a:sym typeface="Lato"/>
              </a:rPr>
              <a:t>	Blatthöhe (min-max) /	Blattbreite</a:t>
            </a:r>
          </a:p>
          <a:p>
            <a:pPr indent="-69850" lvl="0" marL="0">
              <a:spcBef>
                <a:spcPts val="0"/>
              </a:spcBef>
              <a:buClr>
                <a:schemeClr val="dk1"/>
              </a:buClr>
              <a:buSzPts val="1100"/>
              <a:buFont typeface="Arial"/>
              <a:buNone/>
            </a:pPr>
            <a:r>
              <a:rPr lang="en-GB">
                <a:latin typeface="Lato"/>
                <a:ea typeface="Lato"/>
                <a:cs typeface="Lato"/>
                <a:sym typeface="Lato"/>
              </a:rPr>
              <a:t>	Schriftraumhöhe / Schriftraumbreite	</a:t>
            </a:r>
          </a:p>
          <a:p>
            <a:pPr indent="-69850" lvl="0" marL="0">
              <a:spcBef>
                <a:spcPts val="0"/>
              </a:spcBef>
              <a:buClr>
                <a:schemeClr val="dk1"/>
              </a:buClr>
              <a:buSzPts val="1100"/>
              <a:buFont typeface="Arial"/>
              <a:buNone/>
            </a:pPr>
            <a:r>
              <a:rPr lang="en-GB">
                <a:latin typeface="Lato"/>
                <a:ea typeface="Lato"/>
                <a:cs typeface="Lato"/>
                <a:sym typeface="Lato"/>
              </a:rPr>
              <a:t>	Anzahl der Zeilen	</a:t>
            </a:r>
          </a:p>
          <a:p>
            <a:pPr indent="-69850" lvl="0" marL="0">
              <a:spcBef>
                <a:spcPts val="0"/>
              </a:spcBef>
              <a:buClr>
                <a:schemeClr val="dk1"/>
              </a:buClr>
              <a:buSzPts val="1100"/>
              <a:buFont typeface="Arial"/>
              <a:buNone/>
            </a:pPr>
            <a:r>
              <a:rPr lang="en-GB">
                <a:latin typeface="Lato"/>
                <a:ea typeface="Lato"/>
                <a:cs typeface="Lato"/>
                <a:sym typeface="Lato"/>
              </a:rPr>
              <a:t>	Spaltenzahl, Spaltenbreite</a:t>
            </a:r>
          </a:p>
          <a:p>
            <a:pPr indent="-69850" lvl="0" marL="0">
              <a:spcBef>
                <a:spcPts val="0"/>
              </a:spcBef>
              <a:buClr>
                <a:schemeClr val="dk1"/>
              </a:buClr>
              <a:buSzPts val="1100"/>
              <a:buFont typeface="Arial"/>
              <a:buNone/>
            </a:pPr>
            <a:r>
              <a:rPr lang="en-GB">
                <a:latin typeface="Lato"/>
                <a:ea typeface="Lato"/>
                <a:cs typeface="Lato"/>
                <a:sym typeface="Lato"/>
              </a:rPr>
              <a:t>	Höhe der Einzelzeile</a:t>
            </a:r>
          </a:p>
          <a:p>
            <a:pPr indent="-69850" lvl="0" marL="0">
              <a:spcBef>
                <a:spcPts val="0"/>
              </a:spcBef>
              <a:buClr>
                <a:schemeClr val="dk1"/>
              </a:buClr>
              <a:buSzPts val="1100"/>
              <a:buFont typeface="Arial"/>
              <a:buNone/>
            </a:pPr>
            <a:r>
              <a:rPr lang="en-GB">
                <a:latin typeface="Lato"/>
                <a:ea typeface="Lato"/>
                <a:cs typeface="Lato"/>
                <a:sym typeface="Lato"/>
              </a:rPr>
              <a:t>	Linierung, Foliierung, Kollation</a:t>
            </a:r>
          </a:p>
          <a:p>
            <a:pPr indent="-69850" lvl="0" marL="0">
              <a:spcBef>
                <a:spcPts val="0"/>
              </a:spcBef>
              <a:buClr>
                <a:schemeClr val="dk1"/>
              </a:buClr>
              <a:buSzPts val="1100"/>
              <a:buFont typeface="Arial"/>
              <a:buNone/>
            </a:pPr>
            <a:r>
              <a:rPr b="1" lang="en-GB">
                <a:latin typeface="Lato"/>
                <a:ea typeface="Lato"/>
                <a:cs typeface="Lato"/>
                <a:sym typeface="Lato"/>
              </a:rPr>
              <a:t>Schriftart</a:t>
            </a:r>
            <a:r>
              <a:rPr lang="en-GB">
                <a:latin typeface="Lato"/>
                <a:ea typeface="Lato"/>
                <a:cs typeface="Lato"/>
                <a:sym typeface="Lato"/>
              </a:rPr>
              <a:t>:	Datierung, 	Grobe Lokalisierung</a:t>
            </a:r>
          </a:p>
          <a:p>
            <a:pPr indent="-69850" lvl="0" marL="0">
              <a:spcBef>
                <a:spcPts val="0"/>
              </a:spcBef>
              <a:buClr>
                <a:schemeClr val="dk1"/>
              </a:buClr>
              <a:buSzPts val="1100"/>
              <a:buFont typeface="Arial"/>
              <a:buNone/>
            </a:pPr>
            <a:r>
              <a:rPr lang="en-GB">
                <a:latin typeface="Lato"/>
                <a:ea typeface="Lato"/>
                <a:cs typeface="Lato"/>
                <a:sym typeface="Lato"/>
              </a:rPr>
              <a:t>Rubrizierung, Buchschmuck; Musiknotation</a:t>
            </a:r>
          </a:p>
          <a:p>
            <a:pPr indent="0" lvl="0" marL="0">
              <a:spcBef>
                <a:spcPts val="0"/>
              </a:spcBef>
              <a:buNone/>
            </a:pPr>
            <a:r>
              <a:rPr b="1" lang="en-GB">
                <a:latin typeface="Lato"/>
                <a:ea typeface="Lato"/>
                <a:cs typeface="Lato"/>
                <a:sym typeface="Lato"/>
              </a:rPr>
              <a:t>Inhalt</a:t>
            </a:r>
            <a:r>
              <a:rPr lang="en-GB">
                <a:latin typeface="Lato"/>
                <a:ea typeface="Lato"/>
                <a:cs typeface="Lato"/>
                <a:sym typeface="Lato"/>
              </a:rPr>
              <a:t>: Sprache	</a:t>
            </a:r>
          </a:p>
          <a:p>
            <a:pPr indent="457200" lvl="0" marL="0">
              <a:spcBef>
                <a:spcPts val="0"/>
              </a:spcBef>
              <a:buNone/>
            </a:pPr>
            <a:r>
              <a:rPr lang="en-GB">
                <a:latin typeface="Lato"/>
                <a:ea typeface="Lato"/>
                <a:cs typeface="Lato"/>
                <a:sym typeface="Lato"/>
              </a:rPr>
              <a:t>Autor, Titel	 / Sacherschließung</a:t>
            </a:r>
          </a:p>
        </p:txBody>
      </p:sp>
      <p:sp>
        <p:nvSpPr>
          <p:cNvPr id="233" name="Shape 233"/>
          <p:cNvSpPr/>
          <p:nvPr/>
        </p:nvSpPr>
        <p:spPr>
          <a:xfrm>
            <a:off x="234925" y="272000"/>
            <a:ext cx="3610200" cy="1273500"/>
          </a:xfrm>
          <a:prstGeom prst="rect">
            <a:avLst/>
          </a:prstGeom>
          <a:noFill/>
          <a:ln cap="flat" cmpd="sng" w="19050">
            <a:solidFill>
              <a:schemeClr val="accent5"/>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34" name="Shape 234"/>
          <p:cNvSpPr/>
          <p:nvPr/>
        </p:nvSpPr>
        <p:spPr>
          <a:xfrm>
            <a:off x="234925" y="1636075"/>
            <a:ext cx="3610200" cy="3087000"/>
          </a:xfrm>
          <a:prstGeom prst="rect">
            <a:avLst/>
          </a:prstGeom>
          <a:noFill/>
          <a:ln cap="flat" cmpd="sng" w="19050">
            <a:solidFill>
              <a:schemeClr val="accent4"/>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35" name="Shape 235"/>
          <p:cNvSpPr/>
          <p:nvPr/>
        </p:nvSpPr>
        <p:spPr>
          <a:xfrm>
            <a:off x="4694100" y="156425"/>
            <a:ext cx="4072200" cy="4838700"/>
          </a:xfrm>
          <a:prstGeom prst="rect">
            <a:avLst/>
          </a:prstGeom>
          <a:noFill/>
          <a:ln cap="flat" cmpd="sng" w="19050">
            <a:solidFill>
              <a:srgbClr val="38761D"/>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Shape 240"/>
          <p:cNvSpPr txBox="1"/>
          <p:nvPr>
            <p:ph type="title"/>
          </p:nvPr>
        </p:nvSpPr>
        <p:spPr>
          <a:xfrm>
            <a:off x="353350" y="307650"/>
            <a:ext cx="7176300" cy="446700"/>
          </a:xfrm>
          <a:prstGeom prst="rect">
            <a:avLst/>
          </a:prstGeom>
        </p:spPr>
        <p:txBody>
          <a:bodyPr anchorCtr="0" anchor="t" bIns="91425" lIns="91425" rIns="91425" wrap="square" tIns="91425">
            <a:noAutofit/>
          </a:bodyPr>
          <a:lstStyle/>
          <a:p>
            <a:pPr indent="0" lvl="0" marL="0">
              <a:spcBef>
                <a:spcPts val="0"/>
              </a:spcBef>
              <a:buNone/>
            </a:pPr>
            <a:r>
              <a:rPr lang="en-GB">
                <a:latin typeface="Lato"/>
                <a:ea typeface="Lato"/>
                <a:cs typeface="Lato"/>
                <a:sym typeface="Lato"/>
              </a:rPr>
              <a:t>Leipzig Handschriftenzentrum -&gt; ÖNB, Wien</a:t>
            </a:r>
          </a:p>
        </p:txBody>
      </p:sp>
      <p:sp>
        <p:nvSpPr>
          <p:cNvPr id="241" name="Shape 241"/>
          <p:cNvSpPr txBox="1"/>
          <p:nvPr>
            <p:ph idx="1" type="body"/>
          </p:nvPr>
        </p:nvSpPr>
        <p:spPr>
          <a:xfrm>
            <a:off x="353313" y="3419475"/>
            <a:ext cx="2805000" cy="14046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id="242" name="Shape 242"/>
          <p:cNvPicPr preferRelativeResize="0"/>
          <p:nvPr/>
        </p:nvPicPr>
        <p:blipFill rotWithShape="1">
          <a:blip r:embed="rId3">
            <a:alphaModFix/>
          </a:blip>
          <a:srcRect b="13856" l="0" r="28016" t="27625"/>
          <a:stretch/>
        </p:blipFill>
        <p:spPr>
          <a:xfrm>
            <a:off x="0" y="964400"/>
            <a:ext cx="9144001" cy="41791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Shape 247"/>
          <p:cNvSpPr txBox="1"/>
          <p:nvPr>
            <p:ph idx="1" type="body"/>
          </p:nvPr>
        </p:nvSpPr>
        <p:spPr>
          <a:xfrm>
            <a:off x="311700" y="1152475"/>
            <a:ext cx="3999900" cy="3416400"/>
          </a:xfrm>
          <a:prstGeom prst="rect">
            <a:avLst/>
          </a:prstGeom>
        </p:spPr>
        <p:txBody>
          <a:bodyPr anchorCtr="0" anchor="t" bIns="91425" lIns="91425" rIns="91425" wrap="square" tIns="91425">
            <a:noAutofit/>
          </a:bodyPr>
          <a:lstStyle/>
          <a:p>
            <a:pPr indent="0" lvl="0" marL="0">
              <a:spcBef>
                <a:spcPts val="0"/>
              </a:spcBef>
              <a:buNone/>
            </a:pPr>
            <a:r>
              <a:rPr b="1" lang="en-GB">
                <a:latin typeface="Lato"/>
                <a:ea typeface="Lato"/>
                <a:cs typeface="Lato"/>
                <a:sym typeface="Lato"/>
              </a:rPr>
              <a:t>+</a:t>
            </a:r>
          </a:p>
          <a:p>
            <a:pPr indent="0" lvl="0" marL="0">
              <a:spcBef>
                <a:spcPts val="0"/>
              </a:spcBef>
              <a:buNone/>
            </a:pPr>
            <a:r>
              <a:rPr b="1" lang="en-GB">
                <a:latin typeface="Lato"/>
                <a:ea typeface="Lato"/>
                <a:cs typeface="Lato"/>
                <a:sym typeface="Lato"/>
              </a:rPr>
              <a:t>Übersichtigkeit</a:t>
            </a:r>
          </a:p>
          <a:p>
            <a:pPr indent="0" lvl="0" marL="0">
              <a:spcBef>
                <a:spcPts val="0"/>
              </a:spcBef>
              <a:buNone/>
            </a:pPr>
            <a:r>
              <a:rPr b="1" lang="en-GB">
                <a:latin typeface="Lato"/>
                <a:ea typeface="Lato"/>
                <a:cs typeface="Lato"/>
                <a:sym typeface="Lato"/>
              </a:rPr>
              <a:t>Bearbeiten von Daten ohne mehrere Klicks</a:t>
            </a:r>
          </a:p>
          <a:p>
            <a:pPr indent="0" lvl="0" marL="0">
              <a:spcBef>
                <a:spcPts val="0"/>
              </a:spcBef>
              <a:buNone/>
            </a:pPr>
            <a:r>
              <a:rPr b="1" lang="en-GB">
                <a:latin typeface="Lato"/>
                <a:ea typeface="Lato"/>
                <a:cs typeface="Lato"/>
                <a:sym typeface="Lato"/>
              </a:rPr>
              <a:t>Personalisierte</a:t>
            </a:r>
            <a:r>
              <a:rPr b="1" lang="en-GB">
                <a:latin typeface="Lato"/>
                <a:ea typeface="Lato"/>
                <a:cs typeface="Lato"/>
                <a:sym typeface="Lato"/>
              </a:rPr>
              <a:t> Datenbank</a:t>
            </a:r>
          </a:p>
        </p:txBody>
      </p:sp>
      <p:sp>
        <p:nvSpPr>
          <p:cNvPr id="248" name="Shape 248"/>
          <p:cNvSpPr txBox="1"/>
          <p:nvPr>
            <p:ph idx="2" type="body"/>
          </p:nvPr>
        </p:nvSpPr>
        <p:spPr>
          <a:xfrm>
            <a:off x="4832400" y="1152475"/>
            <a:ext cx="3999900" cy="3416400"/>
          </a:xfrm>
          <a:prstGeom prst="rect">
            <a:avLst/>
          </a:prstGeom>
        </p:spPr>
        <p:txBody>
          <a:bodyPr anchorCtr="0" anchor="t" bIns="91425" lIns="91425" rIns="91425" wrap="square" tIns="91425">
            <a:noAutofit/>
          </a:bodyPr>
          <a:lstStyle/>
          <a:p>
            <a:pPr indent="0" lvl="0" marL="0">
              <a:spcBef>
                <a:spcPts val="0"/>
              </a:spcBef>
              <a:buNone/>
            </a:pPr>
            <a:r>
              <a:rPr b="1" lang="en-GB">
                <a:latin typeface="Lato"/>
                <a:ea typeface="Lato"/>
                <a:cs typeface="Lato"/>
                <a:sym typeface="Lato"/>
              </a:rPr>
              <a:t>—</a:t>
            </a:r>
          </a:p>
          <a:p>
            <a:pPr indent="0" lvl="0" marL="0">
              <a:spcBef>
                <a:spcPts val="0"/>
              </a:spcBef>
              <a:buNone/>
            </a:pPr>
            <a:r>
              <a:rPr b="1" lang="en-GB">
                <a:latin typeface="Lato"/>
                <a:ea typeface="Lato"/>
                <a:cs typeface="Lato"/>
                <a:sym typeface="Lato"/>
              </a:rPr>
              <a:t>Datenüberprüfung</a:t>
            </a:r>
          </a:p>
          <a:p>
            <a:pPr indent="-69850" lvl="0" marL="0">
              <a:spcBef>
                <a:spcPts val="0"/>
              </a:spcBef>
              <a:buClr>
                <a:schemeClr val="dk1"/>
              </a:buClr>
              <a:buSzPts val="1100"/>
              <a:buFont typeface="Arial"/>
              <a:buNone/>
            </a:pPr>
            <a:r>
              <a:rPr b="1" lang="en-GB">
                <a:latin typeface="Lato"/>
                <a:ea typeface="Lato"/>
                <a:cs typeface="Lato"/>
                <a:sym typeface="Lato"/>
              </a:rPr>
              <a:t>Maintenance and sustainability</a:t>
            </a:r>
          </a:p>
          <a:p>
            <a:pPr indent="-69850" lvl="0" marL="0">
              <a:spcBef>
                <a:spcPts val="0"/>
              </a:spcBef>
              <a:buClr>
                <a:schemeClr val="dk1"/>
              </a:buClr>
              <a:buSzPts val="1100"/>
              <a:buFont typeface="Arial"/>
              <a:buNone/>
            </a:pPr>
            <a:r>
              <a:rPr b="1" lang="en-GB">
                <a:latin typeface="Lato"/>
                <a:ea typeface="Lato"/>
                <a:cs typeface="Lato"/>
                <a:sym typeface="Lato"/>
              </a:rPr>
              <a:t>Open and reusable data</a:t>
            </a:r>
          </a:p>
          <a:p>
            <a:pPr indent="-69850" lvl="0" marL="0">
              <a:spcBef>
                <a:spcPts val="0"/>
              </a:spcBef>
              <a:buClr>
                <a:srgbClr val="000000"/>
              </a:buClr>
              <a:buSzPts val="1100"/>
              <a:buFont typeface="Arial"/>
              <a:buNone/>
            </a:pPr>
            <a:r>
              <a:t/>
            </a:r>
            <a:endParaRPr b="1">
              <a:latin typeface="Lato"/>
              <a:ea typeface="Lato"/>
              <a:cs typeface="Lato"/>
              <a:sym typeface="Lato"/>
            </a:endParaRPr>
          </a:p>
          <a:p>
            <a:pPr indent="0" lvl="0" marL="0">
              <a:spcBef>
                <a:spcPts val="0"/>
              </a:spcBef>
              <a:buNone/>
            </a:pPr>
            <a:r>
              <a:t/>
            </a:r>
            <a:endParaRPr b="1">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txBox="1"/>
          <p:nvPr>
            <p:ph type="title"/>
          </p:nvPr>
        </p:nvSpPr>
        <p:spPr>
          <a:xfrm>
            <a:off x="353313" y="307650"/>
            <a:ext cx="2805000" cy="300690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54" name="Shape 254"/>
          <p:cNvSpPr txBox="1"/>
          <p:nvPr>
            <p:ph idx="1" type="body"/>
          </p:nvPr>
        </p:nvSpPr>
        <p:spPr>
          <a:xfrm>
            <a:off x="353313" y="3419475"/>
            <a:ext cx="2805000" cy="14046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id="255" name="Shape 255"/>
          <p:cNvPicPr preferRelativeResize="0"/>
          <p:nvPr/>
        </p:nvPicPr>
        <p:blipFill rotWithShape="1">
          <a:blip r:embed="rId3">
            <a:alphaModFix/>
          </a:blip>
          <a:srcRect b="30071" l="3213" r="18206" t="30469"/>
          <a:stretch/>
        </p:blipFill>
        <p:spPr>
          <a:xfrm>
            <a:off x="0" y="1461424"/>
            <a:ext cx="9144001" cy="25816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Shape 260"/>
          <p:cNvSpPr txBox="1"/>
          <p:nvPr>
            <p:ph type="title"/>
          </p:nvPr>
        </p:nvSpPr>
        <p:spPr>
          <a:xfrm>
            <a:off x="311700" y="445025"/>
            <a:ext cx="8520600" cy="572700"/>
          </a:xfrm>
          <a:prstGeom prst="rect">
            <a:avLst/>
          </a:prstGeom>
        </p:spPr>
        <p:txBody>
          <a:bodyPr anchorCtr="0" anchor="t" bIns="91425" lIns="91425" rIns="91425" wrap="square" tIns="91425">
            <a:noAutofit/>
          </a:bodyPr>
          <a:lstStyle/>
          <a:p>
            <a:pPr indent="0" lvl="0" marL="0" rtl="0">
              <a:spcBef>
                <a:spcPts val="0"/>
              </a:spcBef>
              <a:buNone/>
            </a:pPr>
            <a:r>
              <a:t/>
            </a:r>
            <a:endParaRPr/>
          </a:p>
        </p:txBody>
      </p:sp>
      <p:sp>
        <p:nvSpPr>
          <p:cNvPr id="261" name="Shape 261"/>
          <p:cNvSpPr txBox="1"/>
          <p:nvPr>
            <p:ph idx="1" type="body"/>
          </p:nvPr>
        </p:nvSpPr>
        <p:spPr>
          <a:xfrm>
            <a:off x="311700" y="1152475"/>
            <a:ext cx="3999900" cy="2099400"/>
          </a:xfrm>
          <a:prstGeom prst="rect">
            <a:avLst/>
          </a:prstGeom>
        </p:spPr>
        <p:txBody>
          <a:bodyPr anchorCtr="0" anchor="t" bIns="91425" lIns="91425" rIns="91425" wrap="square" tIns="91425">
            <a:noAutofit/>
          </a:bodyPr>
          <a:lstStyle/>
          <a:p>
            <a:pPr indent="0" lvl="0" marL="0" rtl="0">
              <a:spcBef>
                <a:spcPts val="0"/>
              </a:spcBef>
              <a:buNone/>
            </a:pPr>
            <a:r>
              <a:rPr b="1" lang="en-GB">
                <a:latin typeface="Lato"/>
                <a:ea typeface="Lato"/>
                <a:cs typeface="Lato"/>
                <a:sym typeface="Lato"/>
              </a:rPr>
              <a:t>+</a:t>
            </a:r>
          </a:p>
          <a:p>
            <a:pPr indent="0" lvl="0" marL="0" rtl="0">
              <a:spcBef>
                <a:spcPts val="0"/>
              </a:spcBef>
              <a:buNone/>
            </a:pPr>
            <a:r>
              <a:rPr b="1" lang="en-GB">
                <a:latin typeface="Lato"/>
                <a:ea typeface="Lato"/>
                <a:cs typeface="Lato"/>
                <a:sym typeface="Lato"/>
              </a:rPr>
              <a:t>Übersichtigkeit</a:t>
            </a:r>
          </a:p>
          <a:p>
            <a:pPr indent="0" lvl="0" marL="0" rtl="0">
              <a:spcBef>
                <a:spcPts val="0"/>
              </a:spcBef>
              <a:buNone/>
            </a:pPr>
            <a:r>
              <a:rPr b="1" lang="en-GB">
                <a:latin typeface="Lato"/>
                <a:ea typeface="Lato"/>
                <a:cs typeface="Lato"/>
                <a:sym typeface="Lato"/>
              </a:rPr>
              <a:t>Bearbeiten von Daten ohne mehreren Klicks</a:t>
            </a:r>
          </a:p>
          <a:p>
            <a:pPr indent="0" lvl="0" marL="0" rtl="0">
              <a:spcBef>
                <a:spcPts val="0"/>
              </a:spcBef>
              <a:buNone/>
            </a:pPr>
            <a:r>
              <a:rPr b="1" lang="en-GB">
                <a:latin typeface="Lato"/>
                <a:ea typeface="Lato"/>
                <a:cs typeface="Lato"/>
                <a:sym typeface="Lato"/>
              </a:rPr>
              <a:t>Personalisierte Datenbank</a:t>
            </a:r>
          </a:p>
        </p:txBody>
      </p:sp>
      <p:sp>
        <p:nvSpPr>
          <p:cNvPr id="262" name="Shape 262"/>
          <p:cNvSpPr txBox="1"/>
          <p:nvPr>
            <p:ph idx="2" type="body"/>
          </p:nvPr>
        </p:nvSpPr>
        <p:spPr>
          <a:xfrm>
            <a:off x="4832400" y="1152475"/>
            <a:ext cx="3999900" cy="1975800"/>
          </a:xfrm>
          <a:prstGeom prst="rect">
            <a:avLst/>
          </a:prstGeom>
        </p:spPr>
        <p:txBody>
          <a:bodyPr anchorCtr="0" anchor="t" bIns="91425" lIns="91425" rIns="91425" wrap="square" tIns="91425">
            <a:noAutofit/>
          </a:bodyPr>
          <a:lstStyle/>
          <a:p>
            <a:pPr indent="0" lvl="0" marL="0" rtl="0">
              <a:spcBef>
                <a:spcPts val="0"/>
              </a:spcBef>
              <a:buNone/>
            </a:pPr>
            <a:r>
              <a:rPr b="1" lang="en-GB">
                <a:latin typeface="Lato"/>
                <a:ea typeface="Lato"/>
                <a:cs typeface="Lato"/>
                <a:sym typeface="Lato"/>
              </a:rPr>
              <a:t>—</a:t>
            </a:r>
          </a:p>
          <a:p>
            <a:pPr indent="0" lvl="0" marL="0" rtl="0">
              <a:spcBef>
                <a:spcPts val="0"/>
              </a:spcBef>
              <a:buNone/>
            </a:pPr>
            <a:r>
              <a:rPr b="1" lang="en-GB">
                <a:latin typeface="Lato"/>
                <a:ea typeface="Lato"/>
                <a:cs typeface="Lato"/>
                <a:sym typeface="Lato"/>
              </a:rPr>
              <a:t>Datenüberprüfung</a:t>
            </a:r>
          </a:p>
          <a:p>
            <a:pPr indent="0" lvl="0" marL="0" rtl="0">
              <a:spcBef>
                <a:spcPts val="0"/>
              </a:spcBef>
              <a:buNone/>
            </a:pPr>
            <a:r>
              <a:rPr b="1" lang="en-GB">
                <a:latin typeface="Lato"/>
                <a:ea typeface="Lato"/>
                <a:cs typeface="Lato"/>
                <a:sym typeface="Lato"/>
              </a:rPr>
              <a:t>Maintenance and sustainability</a:t>
            </a:r>
          </a:p>
          <a:p>
            <a:pPr indent="0" lvl="0" marL="0" rtl="0">
              <a:spcBef>
                <a:spcPts val="0"/>
              </a:spcBef>
              <a:buNone/>
            </a:pPr>
            <a:r>
              <a:rPr b="1" lang="en-GB">
                <a:latin typeface="Lato"/>
                <a:ea typeface="Lato"/>
                <a:cs typeface="Lato"/>
                <a:sym typeface="Lato"/>
              </a:rPr>
              <a:t>Open and reusable data</a:t>
            </a:r>
          </a:p>
          <a:p>
            <a:pPr indent="0" lvl="0" marL="0" rtl="0">
              <a:spcBef>
                <a:spcPts val="0"/>
              </a:spcBef>
              <a:buNone/>
            </a:pPr>
            <a:r>
              <a:t/>
            </a:r>
            <a:endParaRPr b="1">
              <a:latin typeface="Lato"/>
              <a:ea typeface="Lato"/>
              <a:cs typeface="Lato"/>
              <a:sym typeface="Lato"/>
            </a:endParaRPr>
          </a:p>
          <a:p>
            <a:pPr indent="0" lvl="0" marL="0" rtl="0">
              <a:spcBef>
                <a:spcPts val="0"/>
              </a:spcBef>
              <a:buNone/>
            </a:pPr>
            <a:r>
              <a:t/>
            </a:r>
            <a:endParaRPr b="1">
              <a:latin typeface="Lato"/>
              <a:ea typeface="Lato"/>
              <a:cs typeface="Lato"/>
              <a:sym typeface="Lato"/>
            </a:endParaRPr>
          </a:p>
        </p:txBody>
      </p:sp>
      <p:sp>
        <p:nvSpPr>
          <p:cNvPr id="263" name="Shape 263"/>
          <p:cNvSpPr txBox="1"/>
          <p:nvPr/>
        </p:nvSpPr>
        <p:spPr>
          <a:xfrm>
            <a:off x="877850" y="3894725"/>
            <a:ext cx="7393800" cy="9768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spcAft>
                <a:spcPts val="1600"/>
              </a:spcAft>
              <a:buNone/>
            </a:pPr>
            <a:r>
              <a:rPr lang="en-GB" sz="1800">
                <a:solidFill>
                  <a:schemeClr val="dk2"/>
                </a:solidFill>
              </a:rPr>
              <a:t>Platform / CMS to host and present the data and allow complex queries</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Shape 99"/>
          <p:cNvPicPr preferRelativeResize="0"/>
          <p:nvPr/>
        </p:nvPicPr>
        <p:blipFill rotWithShape="1">
          <a:blip r:embed="rId3">
            <a:alphaModFix/>
          </a:blip>
          <a:srcRect b="0" l="15111" r="15118" t="0"/>
          <a:stretch/>
        </p:blipFill>
        <p:spPr>
          <a:xfrm>
            <a:off x="0" y="0"/>
            <a:ext cx="4571999" cy="5143501"/>
          </a:xfrm>
          <a:prstGeom prst="rect">
            <a:avLst/>
          </a:prstGeom>
          <a:noFill/>
          <a:ln>
            <a:noFill/>
          </a:ln>
        </p:spPr>
      </p:pic>
      <p:sp>
        <p:nvSpPr>
          <p:cNvPr id="100" name="Shape 100"/>
          <p:cNvSpPr txBox="1"/>
          <p:nvPr>
            <p:ph type="title"/>
          </p:nvPr>
        </p:nvSpPr>
        <p:spPr>
          <a:xfrm>
            <a:off x="4852825" y="233150"/>
            <a:ext cx="4016400" cy="1181400"/>
          </a:xfrm>
          <a:prstGeom prst="rect">
            <a:avLst/>
          </a:prstGeom>
        </p:spPr>
        <p:txBody>
          <a:bodyPr anchorCtr="0" anchor="b" bIns="91425" lIns="91425" rIns="91425" wrap="square" tIns="91425">
            <a:noAutofit/>
          </a:bodyPr>
          <a:lstStyle/>
          <a:p>
            <a:pPr indent="0" lvl="0" marL="0" marR="0" rtl="0">
              <a:spcBef>
                <a:spcPts val="0"/>
              </a:spcBef>
              <a:buNone/>
            </a:pPr>
            <a:r>
              <a:rPr b="0" i="0" lang="en-GB" u="none" cap="none" strike="noStrike"/>
              <a:t>Mondsee (Lunaelacum)</a:t>
            </a:r>
          </a:p>
        </p:txBody>
      </p:sp>
      <p:sp>
        <p:nvSpPr>
          <p:cNvPr id="101" name="Shape 101"/>
          <p:cNvSpPr txBox="1"/>
          <p:nvPr>
            <p:ph idx="1" type="body"/>
          </p:nvPr>
        </p:nvSpPr>
        <p:spPr>
          <a:xfrm>
            <a:off x="4852900" y="1672725"/>
            <a:ext cx="4197600" cy="1022700"/>
          </a:xfrm>
          <a:prstGeom prst="rect">
            <a:avLst/>
          </a:prstGeom>
        </p:spPr>
        <p:txBody>
          <a:bodyPr anchorCtr="0" anchor="t" bIns="91425" lIns="91425" rIns="91425" wrap="square" tIns="91425">
            <a:noAutofit/>
          </a:bodyPr>
          <a:lstStyle/>
          <a:p>
            <a:pPr indent="0" lvl="0" marL="0" marR="0" rtl="0">
              <a:spcBef>
                <a:spcPts val="0"/>
              </a:spcBef>
              <a:buNone/>
            </a:pPr>
            <a:r>
              <a:rPr b="1" i="0" lang="en-GB" u="none" cap="none" strike="noStrike"/>
              <a:t>748 </a:t>
            </a:r>
            <a:r>
              <a:rPr lang="en-GB"/>
              <a:t>Gründung </a:t>
            </a:r>
          </a:p>
          <a:p>
            <a:pPr indent="0" lvl="0" marL="0" marR="0" rtl="0">
              <a:spcBef>
                <a:spcPts val="0"/>
              </a:spcBef>
              <a:buNone/>
            </a:pPr>
            <a:r>
              <a:rPr b="1" lang="en-GB"/>
              <a:t>9. Jh.</a:t>
            </a:r>
            <a:r>
              <a:rPr lang="en-GB"/>
              <a:t> Erste Blüte</a:t>
            </a:r>
          </a:p>
          <a:p>
            <a:pPr indent="0" lvl="0" marL="0" marR="0" rtl="0">
              <a:spcBef>
                <a:spcPts val="0"/>
              </a:spcBef>
              <a:buNone/>
            </a:pPr>
            <a:r>
              <a:t/>
            </a:r>
            <a:endParaRPr/>
          </a:p>
        </p:txBody>
      </p:sp>
      <p:pic>
        <p:nvPicPr>
          <p:cNvPr id="102" name="Shape 102"/>
          <p:cNvPicPr preferRelativeResize="0"/>
          <p:nvPr/>
        </p:nvPicPr>
        <p:blipFill rotWithShape="1">
          <a:blip r:embed="rId4">
            <a:alphaModFix/>
          </a:blip>
          <a:srcRect b="17088" l="0" r="0" t="0"/>
          <a:stretch/>
        </p:blipFill>
        <p:spPr>
          <a:xfrm>
            <a:off x="0" y="0"/>
            <a:ext cx="4572001" cy="5143504"/>
          </a:xfrm>
          <a:prstGeom prst="rect">
            <a:avLst/>
          </a:prstGeom>
          <a:noFill/>
          <a:ln>
            <a:noFill/>
          </a:ln>
        </p:spPr>
      </p:pic>
      <p:pic>
        <p:nvPicPr>
          <p:cNvPr id="103" name="Shape 103"/>
          <p:cNvPicPr preferRelativeResize="0"/>
          <p:nvPr/>
        </p:nvPicPr>
        <p:blipFill rotWithShape="1">
          <a:blip r:embed="rId5">
            <a:alphaModFix/>
          </a:blip>
          <a:srcRect b="12502" l="-6480" r="19847" t="12495"/>
          <a:stretch/>
        </p:blipFill>
        <p:spPr>
          <a:xfrm>
            <a:off x="0" y="98900"/>
            <a:ext cx="4571999" cy="5143500"/>
          </a:xfrm>
          <a:prstGeom prst="rect">
            <a:avLst/>
          </a:prstGeom>
          <a:noFill/>
          <a:ln>
            <a:noFill/>
          </a:ln>
        </p:spPr>
      </p:pic>
      <p:sp>
        <p:nvSpPr>
          <p:cNvPr id="104" name="Shape 104"/>
          <p:cNvSpPr txBox="1"/>
          <p:nvPr/>
        </p:nvSpPr>
        <p:spPr>
          <a:xfrm>
            <a:off x="4834400" y="2930300"/>
            <a:ext cx="4016400" cy="902700"/>
          </a:xfrm>
          <a:prstGeom prst="rect">
            <a:avLst/>
          </a:prstGeom>
          <a:noFill/>
          <a:ln>
            <a:noFill/>
          </a:ln>
        </p:spPr>
        <p:txBody>
          <a:bodyPr anchorCtr="0" anchor="t" bIns="91425" lIns="91425" rIns="91425" wrap="square" tIns="91425">
            <a:noAutofit/>
          </a:bodyPr>
          <a:lstStyle/>
          <a:p>
            <a:pPr indent="-69850" lvl="0" marL="0" rtl="0">
              <a:lnSpc>
                <a:spcPct val="115000"/>
              </a:lnSpc>
              <a:spcBef>
                <a:spcPts val="0"/>
              </a:spcBef>
              <a:spcAft>
                <a:spcPts val="1600"/>
              </a:spcAft>
              <a:buClr>
                <a:schemeClr val="dk1"/>
              </a:buClr>
              <a:buSzPts val="1100"/>
              <a:buFont typeface="Arial"/>
              <a:buNone/>
            </a:pPr>
            <a:r>
              <a:rPr b="1" lang="en-GB" sz="1600">
                <a:solidFill>
                  <a:schemeClr val="dk2"/>
                </a:solidFill>
              </a:rPr>
              <a:t>11-12 Jh.</a:t>
            </a:r>
            <a:r>
              <a:rPr lang="en-GB" sz="1600">
                <a:solidFill>
                  <a:schemeClr val="dk2"/>
                </a:solidFill>
              </a:rPr>
              <a:t> Hirsauer Reform -&gt; neue liturgische Bücher</a:t>
            </a:r>
          </a:p>
          <a:p>
            <a:pPr indent="0" lvl="0" marL="0">
              <a:spcBef>
                <a:spcPts val="0"/>
              </a:spcBef>
              <a:buNone/>
            </a:pPr>
            <a:r>
              <a:t/>
            </a:r>
            <a:endParaRPr/>
          </a:p>
        </p:txBody>
      </p:sp>
      <p:sp>
        <p:nvSpPr>
          <p:cNvPr id="105" name="Shape 105"/>
          <p:cNvSpPr txBox="1"/>
          <p:nvPr/>
        </p:nvSpPr>
        <p:spPr>
          <a:xfrm>
            <a:off x="4908575" y="3919450"/>
            <a:ext cx="3845400" cy="8283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spcAft>
                <a:spcPts val="1600"/>
              </a:spcAft>
              <a:buNone/>
            </a:pPr>
            <a:r>
              <a:rPr b="1" lang="en-GB" sz="1600">
                <a:solidFill>
                  <a:schemeClr val="dk2"/>
                </a:solidFill>
              </a:rPr>
              <a:t>15. Jh.</a:t>
            </a:r>
            <a:r>
              <a:rPr lang="en-GB" sz="1600">
                <a:solidFill>
                  <a:schemeClr val="dk2"/>
                </a:solidFill>
              </a:rPr>
              <a:t> Melker Reform -&gt; neue liturgische Bücher // Pflege der Bibliothek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Shape 268"/>
          <p:cNvSpPr txBox="1"/>
          <p:nvPr>
            <p:ph type="title"/>
          </p:nvPr>
        </p:nvSpPr>
        <p:spPr>
          <a:xfrm>
            <a:off x="311700" y="445025"/>
            <a:ext cx="8520600" cy="57270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69" name="Shape 269"/>
          <p:cNvSpPr txBox="1"/>
          <p:nvPr>
            <p:ph idx="1" type="body"/>
          </p:nvPr>
        </p:nvSpPr>
        <p:spPr>
          <a:xfrm>
            <a:off x="1112775" y="3227050"/>
            <a:ext cx="7719600" cy="1341900"/>
          </a:xfrm>
          <a:prstGeom prst="rect">
            <a:avLst/>
          </a:prstGeom>
        </p:spPr>
        <p:txBody>
          <a:bodyPr anchorCtr="0" anchor="t" bIns="91425" lIns="91425" rIns="91425" wrap="square" tIns="91425">
            <a:noAutofit/>
          </a:bodyPr>
          <a:lstStyle/>
          <a:p>
            <a:pPr indent="0" lvl="0" marL="0" rtl="0">
              <a:spcBef>
                <a:spcPts val="0"/>
              </a:spcBef>
              <a:buNone/>
            </a:pPr>
            <a:r>
              <a:t/>
            </a:r>
            <a:endParaRPr/>
          </a:p>
        </p:txBody>
      </p:sp>
      <p:pic>
        <p:nvPicPr>
          <p:cNvPr id="270" name="Shape 270"/>
          <p:cNvPicPr preferRelativeResize="0"/>
          <p:nvPr/>
        </p:nvPicPr>
        <p:blipFill rotWithShape="1">
          <a:blip r:embed="rId3">
            <a:alphaModFix/>
          </a:blip>
          <a:srcRect b="5446" l="0" r="39947" t="25877"/>
          <a:stretch/>
        </p:blipFill>
        <p:spPr>
          <a:xfrm>
            <a:off x="745363" y="111275"/>
            <a:ext cx="7653275" cy="4920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Shape 275"/>
          <p:cNvSpPr txBox="1"/>
          <p:nvPr>
            <p:ph type="title"/>
          </p:nvPr>
        </p:nvSpPr>
        <p:spPr>
          <a:xfrm>
            <a:off x="311700" y="445025"/>
            <a:ext cx="8520600" cy="57270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276" name="Shape 276"/>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id="277" name="Shape 277"/>
          <p:cNvPicPr preferRelativeResize="0"/>
          <p:nvPr/>
        </p:nvPicPr>
        <p:blipFill rotWithShape="1">
          <a:blip r:embed="rId3">
            <a:alphaModFix/>
          </a:blip>
          <a:srcRect b="24748" l="10408" r="33205" t="33544"/>
          <a:stretch/>
        </p:blipFill>
        <p:spPr>
          <a:xfrm>
            <a:off x="311700" y="1152475"/>
            <a:ext cx="8715777" cy="3624601"/>
          </a:xfrm>
          <a:prstGeom prst="rect">
            <a:avLst/>
          </a:prstGeom>
          <a:noFill/>
          <a:ln>
            <a:noFill/>
          </a:ln>
        </p:spPr>
      </p:pic>
      <p:pic>
        <p:nvPicPr>
          <p:cNvPr id="278" name="Shape 278"/>
          <p:cNvPicPr preferRelativeResize="0"/>
          <p:nvPr/>
        </p:nvPicPr>
        <p:blipFill>
          <a:blip r:embed="rId4">
            <a:alphaModFix/>
          </a:blip>
          <a:stretch>
            <a:fillRect/>
          </a:stretch>
        </p:blipFill>
        <p:spPr>
          <a:xfrm>
            <a:off x="311698" y="445025"/>
            <a:ext cx="3949557" cy="572700"/>
          </a:xfrm>
          <a:prstGeom prst="rect">
            <a:avLst/>
          </a:prstGeom>
          <a:noFill/>
          <a:ln>
            <a:noFill/>
          </a:ln>
        </p:spPr>
      </p:pic>
      <p:sp>
        <p:nvSpPr>
          <p:cNvPr id="279" name="Shape 279"/>
          <p:cNvSpPr txBox="1"/>
          <p:nvPr>
            <p:ph idx="1" type="body"/>
          </p:nvPr>
        </p:nvSpPr>
        <p:spPr>
          <a:xfrm>
            <a:off x="3979200" y="158050"/>
            <a:ext cx="4853100" cy="452100"/>
          </a:xfrm>
          <a:prstGeom prst="rect">
            <a:avLst/>
          </a:prstGeom>
          <a:noFill/>
          <a:ln>
            <a:noFill/>
          </a:ln>
        </p:spPr>
        <p:txBody>
          <a:bodyPr anchorCtr="0" anchor="t" bIns="91425" lIns="91425" rIns="91425" wrap="square" tIns="91425">
            <a:noAutofit/>
          </a:bodyPr>
          <a:lstStyle/>
          <a:p>
            <a:pPr indent="0" lvl="0" marL="0" marR="0" rtl="0" algn="r">
              <a:lnSpc>
                <a:spcPct val="115000"/>
              </a:lnSpc>
              <a:spcBef>
                <a:spcPts val="0"/>
              </a:spcBef>
              <a:spcAft>
                <a:spcPts val="0"/>
              </a:spcAft>
              <a:buClr>
                <a:schemeClr val="dk2"/>
              </a:buClr>
              <a:buFont typeface="Arial"/>
              <a:buNone/>
            </a:pPr>
            <a:r>
              <a:rPr b="0" i="0" lang="en-GB" sz="1800" u="sng" cap="none" strike="noStrike">
                <a:solidFill>
                  <a:schemeClr val="hlink"/>
                </a:solidFill>
                <a:latin typeface="Arial"/>
                <a:ea typeface="Arial"/>
                <a:cs typeface="Arial"/>
                <a:sym typeface="Arial"/>
                <a:hlinkClick r:id="rId5"/>
              </a:rPr>
              <a:t>www.fragmentarium.ms</a:t>
            </a:r>
            <a:r>
              <a:rPr b="0" i="0" lang="en-GB" sz="1800" u="none" cap="none" strike="noStrike">
                <a:solidFill>
                  <a:schemeClr val="dk2"/>
                </a:solidFill>
                <a:latin typeface="Arial"/>
                <a:ea typeface="Arial"/>
                <a:cs typeface="Arial"/>
                <a:sym typeface="Arial"/>
              </a:rPr>
              <a:t> </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Shape 284"/>
          <p:cNvSpPr txBox="1"/>
          <p:nvPr>
            <p:ph type="title"/>
          </p:nvPr>
        </p:nvSpPr>
        <p:spPr>
          <a:xfrm>
            <a:off x="311700" y="445025"/>
            <a:ext cx="8520600" cy="5727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285" name="Shape 285"/>
          <p:cNvSpPr txBox="1"/>
          <p:nvPr>
            <p:ph idx="1" type="body"/>
          </p:nvPr>
        </p:nvSpPr>
        <p:spPr>
          <a:xfrm>
            <a:off x="311700" y="4433000"/>
            <a:ext cx="4853100" cy="452100"/>
          </a:xfrm>
          <a:prstGeom prst="rect">
            <a:avLst/>
          </a:prstGeom>
          <a:no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GB" sz="1800" u="sng" cap="none" strike="noStrike">
                <a:solidFill>
                  <a:schemeClr val="hlink"/>
                </a:solidFill>
                <a:latin typeface="Arial"/>
                <a:ea typeface="Arial"/>
                <a:cs typeface="Arial"/>
                <a:sym typeface="Arial"/>
                <a:hlinkClick r:id="rId3"/>
              </a:rPr>
              <a:t>www.fragmentarium.ms</a:t>
            </a:r>
            <a:r>
              <a:rPr b="0" i="0" lang="en-GB" sz="1800" u="none" cap="none" strike="noStrike">
                <a:solidFill>
                  <a:schemeClr val="dk2"/>
                </a:solidFill>
                <a:latin typeface="Arial"/>
                <a:ea typeface="Arial"/>
                <a:cs typeface="Arial"/>
                <a:sym typeface="Arial"/>
              </a:rPr>
              <a:t> </a:t>
            </a:r>
          </a:p>
        </p:txBody>
      </p:sp>
      <p:pic>
        <p:nvPicPr>
          <p:cNvPr id="286" name="Shape 286"/>
          <p:cNvPicPr preferRelativeResize="0"/>
          <p:nvPr/>
        </p:nvPicPr>
        <p:blipFill rotWithShape="1">
          <a:blip r:embed="rId4">
            <a:alphaModFix/>
          </a:blip>
          <a:srcRect b="4976" l="0" r="0" t="11786"/>
          <a:stretch/>
        </p:blipFill>
        <p:spPr>
          <a:xfrm>
            <a:off x="0" y="0"/>
            <a:ext cx="9144000" cy="4279224"/>
          </a:xfrm>
          <a:prstGeom prst="rect">
            <a:avLst/>
          </a:prstGeom>
          <a:noFill/>
          <a:ln>
            <a:noFill/>
          </a:ln>
        </p:spPr>
      </p:pic>
      <p:pic>
        <p:nvPicPr>
          <p:cNvPr id="287" name="Shape 287"/>
          <p:cNvPicPr preferRelativeResize="0"/>
          <p:nvPr/>
        </p:nvPicPr>
        <p:blipFill rotWithShape="1">
          <a:blip r:embed="rId5">
            <a:alphaModFix/>
          </a:blip>
          <a:srcRect b="0" l="0" r="0" t="0"/>
          <a:stretch/>
        </p:blipFill>
        <p:spPr>
          <a:xfrm>
            <a:off x="6396525" y="4217462"/>
            <a:ext cx="2478200" cy="883174"/>
          </a:xfrm>
          <a:prstGeom prst="rect">
            <a:avLst/>
          </a:prstGeom>
          <a:noFill/>
          <a:ln>
            <a:noFill/>
          </a:ln>
        </p:spPr>
      </p:pic>
      <p:sp>
        <p:nvSpPr>
          <p:cNvPr id="288" name="Shape 288"/>
          <p:cNvSpPr txBox="1"/>
          <p:nvPr/>
        </p:nvSpPr>
        <p:spPr>
          <a:xfrm>
            <a:off x="0" y="1787475"/>
            <a:ext cx="4932900" cy="2224200"/>
          </a:xfrm>
          <a:prstGeom prst="rect">
            <a:avLst/>
          </a:prstGeom>
          <a:solidFill>
            <a:schemeClr val="lt1"/>
          </a:solid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rgbClr val="000000"/>
              </a:buClr>
              <a:buFont typeface="Lato"/>
              <a:buNone/>
            </a:pPr>
            <a:r>
              <a:rPr b="1" i="0" lang="en-GB" sz="1400" u="none" cap="none" strike="noStrike">
                <a:solidFill>
                  <a:srgbClr val="000000"/>
                </a:solidFill>
                <a:highlight>
                  <a:srgbClr val="FFFFFF"/>
                </a:highlight>
                <a:latin typeface="Lato"/>
                <a:ea typeface="Lato"/>
                <a:cs typeface="Lato"/>
                <a:sym typeface="Lato"/>
              </a:rPr>
              <a:t>Case studies I:</a:t>
            </a:r>
          </a:p>
          <a:p>
            <a:pPr indent="0" lvl="0" marL="0" marR="0" rtl="0" algn="l">
              <a:lnSpc>
                <a:spcPct val="115000"/>
              </a:lnSpc>
              <a:spcBef>
                <a:spcPts val="0"/>
              </a:spcBef>
              <a:spcAft>
                <a:spcPts val="0"/>
              </a:spcAft>
              <a:buClr>
                <a:srgbClr val="000000"/>
              </a:buClr>
              <a:buFont typeface="Lato"/>
              <a:buNone/>
            </a:pPr>
            <a:r>
              <a:rPr b="0" i="0" lang="en-GB" sz="1400" u="none" cap="none" strike="noStrike">
                <a:solidFill>
                  <a:srgbClr val="000000"/>
                </a:solidFill>
                <a:highlight>
                  <a:srgbClr val="FFFFFF"/>
                </a:highlight>
                <a:latin typeface="Lato"/>
                <a:ea typeface="Lato"/>
                <a:cs typeface="Lato"/>
                <a:sym typeface="Lato"/>
              </a:rPr>
              <a:t>Bodleian Library, University of Oxford</a:t>
            </a:r>
          </a:p>
          <a:p>
            <a:pPr indent="0" lvl="0" marL="0" marR="0" rtl="0" algn="l">
              <a:lnSpc>
                <a:spcPct val="115000"/>
              </a:lnSpc>
              <a:spcBef>
                <a:spcPts val="0"/>
              </a:spcBef>
              <a:spcAft>
                <a:spcPts val="0"/>
              </a:spcAft>
              <a:buClr>
                <a:schemeClr val="dk1"/>
              </a:buClr>
              <a:buFont typeface="Arial"/>
              <a:buNone/>
            </a:pPr>
            <a:r>
              <a:rPr b="0" i="0" lang="en-GB" sz="1400" u="none" cap="none" strike="noStrike">
                <a:solidFill>
                  <a:schemeClr val="dk1"/>
                </a:solidFill>
                <a:highlight>
                  <a:srgbClr val="FFFFFF"/>
                </a:highlight>
                <a:latin typeface="Lato"/>
                <a:ea typeface="Lato"/>
                <a:cs typeface="Lato"/>
                <a:sym typeface="Lato"/>
              </a:rPr>
              <a:t>Biblissima / Bibliothèque nationale de France </a:t>
            </a:r>
          </a:p>
          <a:p>
            <a:pPr indent="0" lvl="0" marL="0" marR="0" rtl="0" algn="l">
              <a:lnSpc>
                <a:spcPct val="115000"/>
              </a:lnSpc>
              <a:spcBef>
                <a:spcPts val="0"/>
              </a:spcBef>
              <a:spcAft>
                <a:spcPts val="0"/>
              </a:spcAft>
              <a:buClr>
                <a:srgbClr val="000000"/>
              </a:buClr>
              <a:buFont typeface="Lato"/>
              <a:buNone/>
            </a:pPr>
            <a:r>
              <a:rPr b="0" i="0" lang="en-GB" sz="1400" u="none" cap="none" strike="noStrike">
                <a:solidFill>
                  <a:srgbClr val="000000"/>
                </a:solidFill>
                <a:highlight>
                  <a:srgbClr val="FFFFFF"/>
                </a:highlight>
                <a:latin typeface="Lato"/>
                <a:ea typeface="Lato"/>
                <a:cs typeface="Lato"/>
                <a:sym typeface="Lato"/>
              </a:rPr>
              <a:t>Austrian National Library</a:t>
            </a:r>
          </a:p>
          <a:p>
            <a:pPr indent="0" lvl="0" marL="0" marR="0" rtl="0" algn="l">
              <a:lnSpc>
                <a:spcPct val="115000"/>
              </a:lnSpc>
              <a:spcBef>
                <a:spcPts val="0"/>
              </a:spcBef>
              <a:spcAft>
                <a:spcPts val="0"/>
              </a:spcAft>
              <a:buClr>
                <a:srgbClr val="000000"/>
              </a:buClr>
              <a:buFont typeface="Lato"/>
              <a:buNone/>
            </a:pPr>
            <a:r>
              <a:rPr b="0" i="0" lang="en-GB" sz="1400" u="none" cap="none" strike="noStrike">
                <a:solidFill>
                  <a:srgbClr val="000000"/>
                </a:solidFill>
                <a:highlight>
                  <a:srgbClr val="FFFFFF"/>
                </a:highlight>
                <a:latin typeface="Lato"/>
                <a:ea typeface="Lato"/>
                <a:cs typeface="Lato"/>
                <a:sym typeface="Lato"/>
              </a:rPr>
              <a:t>Leipzig University Library</a:t>
            </a:r>
          </a:p>
          <a:p>
            <a:pPr indent="0" lvl="0" marL="0" marR="0" rtl="0" algn="l">
              <a:lnSpc>
                <a:spcPct val="115000"/>
              </a:lnSpc>
              <a:spcBef>
                <a:spcPts val="0"/>
              </a:spcBef>
              <a:spcAft>
                <a:spcPts val="0"/>
              </a:spcAft>
              <a:buClr>
                <a:srgbClr val="000000"/>
              </a:buClr>
              <a:buFont typeface="Lato"/>
              <a:buNone/>
            </a:pPr>
            <a:r>
              <a:rPr b="0" i="0" lang="en-GB" sz="1400" u="none" cap="none" strike="noStrike">
                <a:solidFill>
                  <a:srgbClr val="000000"/>
                </a:solidFill>
                <a:highlight>
                  <a:srgbClr val="FFFFFF"/>
                </a:highlight>
                <a:latin typeface="Lato"/>
                <a:ea typeface="Lato"/>
                <a:cs typeface="Lato"/>
                <a:sym typeface="Lato"/>
              </a:rPr>
              <a:t>Abbey Library of St. Gall</a:t>
            </a:r>
          </a:p>
          <a:p>
            <a:pPr indent="0" lvl="0" marL="0" marR="0" rtl="0" algn="l">
              <a:lnSpc>
                <a:spcPct val="115000"/>
              </a:lnSpc>
              <a:spcBef>
                <a:spcPts val="0"/>
              </a:spcBef>
              <a:spcAft>
                <a:spcPts val="0"/>
              </a:spcAft>
              <a:buClr>
                <a:schemeClr val="dk1"/>
              </a:buClr>
              <a:buFont typeface="Lato"/>
              <a:buNone/>
            </a:pPr>
            <a:r>
              <a:rPr b="0" i="0" lang="en-GB" sz="1400" u="none" cap="none" strike="noStrike">
                <a:solidFill>
                  <a:schemeClr val="dk1"/>
                </a:solidFill>
                <a:highlight>
                  <a:srgbClr val="FFFFFF"/>
                </a:highlight>
                <a:latin typeface="Lato"/>
                <a:ea typeface="Lato"/>
                <a:cs typeface="Lato"/>
                <a:sym typeface="Lato"/>
              </a:rPr>
              <a:t>Beinecke Rare Book and Manuscript Library,  Yale Uni.</a:t>
            </a:r>
          </a:p>
          <a:p>
            <a:pPr indent="0" lvl="0" marL="0" marR="0" rtl="0" algn="l">
              <a:lnSpc>
                <a:spcPct val="115000"/>
              </a:lnSpc>
              <a:spcBef>
                <a:spcPts val="0"/>
              </a:spcBef>
              <a:spcAft>
                <a:spcPts val="0"/>
              </a:spcAft>
              <a:buClr>
                <a:srgbClr val="000000"/>
              </a:buClr>
              <a:buFont typeface="Arial"/>
              <a:buNone/>
            </a:pPr>
            <a:r>
              <a:t/>
            </a:r>
            <a:endParaRPr b="0" i="0" sz="1400" u="none" cap="none" strike="noStrike">
              <a:solidFill>
                <a:srgbClr val="000000"/>
              </a:solidFill>
              <a:latin typeface="Lato"/>
              <a:ea typeface="Lato"/>
              <a:cs typeface="Lato"/>
              <a:sym typeface="Lato"/>
            </a:endParaRPr>
          </a:p>
        </p:txBody>
      </p:sp>
      <p:sp>
        <p:nvSpPr>
          <p:cNvPr id="289" name="Shape 289"/>
          <p:cNvSpPr txBox="1"/>
          <p:nvPr/>
        </p:nvSpPr>
        <p:spPr>
          <a:xfrm>
            <a:off x="4511175" y="1787475"/>
            <a:ext cx="4632900" cy="2166300"/>
          </a:xfrm>
          <a:prstGeom prst="rect">
            <a:avLst/>
          </a:prstGeom>
          <a:solidFill>
            <a:schemeClr val="lt1"/>
          </a:solid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1"/>
              </a:buClr>
              <a:buFont typeface="Lato"/>
              <a:buNone/>
            </a:pPr>
            <a:r>
              <a:rPr b="1" i="0" lang="en-GB" sz="1400" u="none" cap="none" strike="noStrike">
                <a:solidFill>
                  <a:schemeClr val="dk1"/>
                </a:solidFill>
                <a:highlight>
                  <a:srgbClr val="FFFFFF"/>
                </a:highlight>
                <a:latin typeface="Lato"/>
                <a:ea typeface="Lato"/>
                <a:cs typeface="Lato"/>
                <a:sym typeface="Lato"/>
              </a:rPr>
              <a:t>Case studies II: </a:t>
            </a:r>
          </a:p>
          <a:p>
            <a:pPr indent="0" lvl="0" marL="0" marR="0" rtl="0" algn="l">
              <a:lnSpc>
                <a:spcPct val="115000"/>
              </a:lnSpc>
              <a:spcBef>
                <a:spcPts val="0"/>
              </a:spcBef>
              <a:spcAft>
                <a:spcPts val="0"/>
              </a:spcAft>
              <a:buClr>
                <a:schemeClr val="dk1"/>
              </a:buClr>
              <a:buFont typeface="Lato"/>
              <a:buNone/>
            </a:pPr>
            <a:r>
              <a:rPr b="0" i="0" lang="en-GB" sz="1400" u="none" cap="none" strike="noStrike">
                <a:solidFill>
                  <a:schemeClr val="dk1"/>
                </a:solidFill>
                <a:highlight>
                  <a:srgbClr val="FFFFFF"/>
                </a:highlight>
                <a:latin typeface="Lato"/>
                <a:ea typeface="Lato"/>
                <a:cs typeface="Lato"/>
                <a:sym typeface="Lato"/>
              </a:rPr>
              <a:t>Herzog August Bibliothek in Wolfenbüttel</a:t>
            </a:r>
          </a:p>
          <a:p>
            <a:pPr indent="0" lvl="0" marL="0" marR="0" rtl="0" algn="l">
              <a:lnSpc>
                <a:spcPct val="115000"/>
              </a:lnSpc>
              <a:spcBef>
                <a:spcPts val="0"/>
              </a:spcBef>
              <a:spcAft>
                <a:spcPts val="0"/>
              </a:spcAft>
              <a:buClr>
                <a:schemeClr val="dk1"/>
              </a:buClr>
              <a:buFont typeface="Lato"/>
              <a:buNone/>
            </a:pPr>
            <a:r>
              <a:rPr b="0" i="0" lang="en-GB" sz="1400" u="none" cap="none" strike="noStrike">
                <a:solidFill>
                  <a:schemeClr val="dk1"/>
                </a:solidFill>
                <a:highlight>
                  <a:srgbClr val="FFFFFF"/>
                </a:highlight>
                <a:latin typeface="Lato"/>
                <a:ea typeface="Lato"/>
                <a:cs typeface="Lato"/>
                <a:sym typeface="Lato"/>
              </a:rPr>
              <a:t>Austrian National Library</a:t>
            </a:r>
          </a:p>
          <a:p>
            <a:pPr indent="0" lvl="0" marL="0" marR="0" rtl="0" algn="l">
              <a:lnSpc>
                <a:spcPct val="115000"/>
              </a:lnSpc>
              <a:spcBef>
                <a:spcPts val="0"/>
              </a:spcBef>
              <a:spcAft>
                <a:spcPts val="0"/>
              </a:spcAft>
              <a:buClr>
                <a:schemeClr val="dk1"/>
              </a:buClr>
              <a:buFont typeface="Lato"/>
              <a:buNone/>
            </a:pPr>
            <a:r>
              <a:rPr b="0" i="0" lang="en-GB" sz="1400" u="none" cap="none" strike="noStrike">
                <a:solidFill>
                  <a:schemeClr val="dk1"/>
                </a:solidFill>
                <a:highlight>
                  <a:srgbClr val="FFFFFF"/>
                </a:highlight>
                <a:latin typeface="Lato"/>
                <a:ea typeface="Lato"/>
                <a:cs typeface="Lato"/>
                <a:sym typeface="Lato"/>
              </a:rPr>
              <a:t>Schoenberg Institute for Manuscript Studies, Uni. Penn</a:t>
            </a:r>
          </a:p>
          <a:p>
            <a:pPr indent="0" lvl="0" marL="0" marR="0" rtl="0" algn="l">
              <a:lnSpc>
                <a:spcPct val="115000"/>
              </a:lnSpc>
              <a:spcBef>
                <a:spcPts val="0"/>
              </a:spcBef>
              <a:spcAft>
                <a:spcPts val="0"/>
              </a:spcAft>
              <a:buClr>
                <a:schemeClr val="dk1"/>
              </a:buClr>
              <a:buFont typeface="Lato"/>
              <a:buNone/>
            </a:pPr>
            <a:r>
              <a:rPr b="0" i="0" lang="en-GB" sz="1400" u="none" cap="none" strike="noStrike">
                <a:solidFill>
                  <a:schemeClr val="dk1"/>
                </a:solidFill>
                <a:highlight>
                  <a:srgbClr val="FFFFFF"/>
                </a:highlight>
                <a:latin typeface="Lato"/>
                <a:ea typeface="Lato"/>
                <a:cs typeface="Lato"/>
                <a:sym typeface="Lato"/>
              </a:rPr>
              <a:t>The British Library</a:t>
            </a:r>
          </a:p>
          <a:p>
            <a:pPr indent="0" lvl="0" marL="0" marR="0" rtl="0" algn="l">
              <a:lnSpc>
                <a:spcPct val="115000"/>
              </a:lnSpc>
              <a:spcBef>
                <a:spcPts val="0"/>
              </a:spcBef>
              <a:spcAft>
                <a:spcPts val="0"/>
              </a:spcAft>
              <a:buClr>
                <a:schemeClr val="dk1"/>
              </a:buClr>
              <a:buFont typeface="Arial"/>
              <a:buNone/>
            </a:pPr>
            <a:r>
              <a:rPr b="0" i="0" lang="en-GB" sz="1400" u="none" cap="none" strike="noStrike">
                <a:solidFill>
                  <a:schemeClr val="dk1"/>
                </a:solidFill>
                <a:highlight>
                  <a:srgbClr val="FFFFFF"/>
                </a:highlight>
                <a:latin typeface="Lato"/>
                <a:ea typeface="Lato"/>
                <a:cs typeface="Lato"/>
                <a:sym typeface="Lato"/>
              </a:rPr>
              <a:t>Center for History and Palaeography in Athens</a:t>
            </a:r>
          </a:p>
          <a:p>
            <a:pPr indent="0" lvl="0" marL="0" marR="0" rtl="0" algn="l">
              <a:lnSpc>
                <a:spcPct val="115000"/>
              </a:lnSpc>
              <a:spcBef>
                <a:spcPts val="0"/>
              </a:spcBef>
              <a:spcAft>
                <a:spcPts val="0"/>
              </a:spcAft>
              <a:buClr>
                <a:schemeClr val="dk1"/>
              </a:buClr>
              <a:buFont typeface="Arial"/>
              <a:buNone/>
            </a:pPr>
            <a:r>
              <a:rPr b="0" i="0" lang="en-GB" sz="1400" u="none" cap="none" strike="noStrike">
                <a:solidFill>
                  <a:schemeClr val="dk1"/>
                </a:solidFill>
                <a:highlight>
                  <a:srgbClr val="FFFFFF"/>
                </a:highlight>
                <a:latin typeface="Lato"/>
                <a:ea typeface="Lato"/>
                <a:cs typeface="Lato"/>
                <a:sym typeface="Lato"/>
              </a:rPr>
              <a:t>Houghton Library, Harvard University</a:t>
            </a:r>
          </a:p>
          <a:p>
            <a:pPr indent="0" lvl="0" marL="0" marR="0" rtl="0" algn="l">
              <a:lnSpc>
                <a:spcPct val="115000"/>
              </a:lnSpc>
              <a:spcBef>
                <a:spcPts val="0"/>
              </a:spcBef>
              <a:spcAft>
                <a:spcPts val="0"/>
              </a:spcAft>
              <a:buClr>
                <a:srgbClr val="000000"/>
              </a:buClr>
              <a:buFont typeface="Arial"/>
              <a:buNone/>
            </a:pPr>
            <a:r>
              <a:t/>
            </a:r>
            <a:endParaRPr b="0" i="0" sz="1400" u="none" cap="none" strike="noStrike">
              <a:solidFill>
                <a:schemeClr val="dk1"/>
              </a:solidFill>
              <a:highlight>
                <a:srgbClr val="FFFFFF"/>
              </a:highlight>
              <a:latin typeface="Lato"/>
              <a:ea typeface="Lato"/>
              <a:cs typeface="Lato"/>
              <a:sym typeface="Lato"/>
            </a:endParaRPr>
          </a:p>
          <a:p>
            <a:pPr indent="0" lvl="0" marL="0" marR="0" rtl="0" algn="l">
              <a:lnSpc>
                <a:spcPct val="115000"/>
              </a:lnSpc>
              <a:spcBef>
                <a:spcPts val="0"/>
              </a:spcBef>
              <a:spcAft>
                <a:spcPts val="0"/>
              </a:spcAft>
              <a:buClr>
                <a:schemeClr val="dk1"/>
              </a:buClr>
              <a:buFont typeface="Arial"/>
              <a:buNone/>
            </a:pPr>
            <a:r>
              <a:t/>
            </a:r>
            <a:endParaRPr b="0" i="0" sz="1400" u="none" cap="none" strike="noStrike">
              <a:solidFill>
                <a:schemeClr val="dk1"/>
              </a:solidFill>
              <a:highlight>
                <a:srgbClr val="FFFFFF"/>
              </a:highlight>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Shape 294"/>
          <p:cNvSpPr txBox="1"/>
          <p:nvPr>
            <p:ph type="title"/>
          </p:nvPr>
        </p:nvSpPr>
        <p:spPr>
          <a:xfrm>
            <a:off x="311700" y="445025"/>
            <a:ext cx="8520600" cy="5727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295" name="Shape 295"/>
          <p:cNvSpPr txBox="1"/>
          <p:nvPr>
            <p:ph idx="1" type="body"/>
          </p:nvPr>
        </p:nvSpPr>
        <p:spPr>
          <a:xfrm>
            <a:off x="311700" y="1152475"/>
            <a:ext cx="8520600" cy="3416400"/>
          </a:xfrm>
          <a:prstGeom prst="rect">
            <a:avLst/>
          </a:prstGeom>
          <a:no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pic>
        <p:nvPicPr>
          <p:cNvPr id="296" name="Shape 296"/>
          <p:cNvPicPr preferRelativeResize="0"/>
          <p:nvPr/>
        </p:nvPicPr>
        <p:blipFill rotWithShape="1">
          <a:blip r:embed="rId3">
            <a:alphaModFix/>
          </a:blip>
          <a:srcRect b="26094" l="0" r="0" t="12516"/>
          <a:stretch/>
        </p:blipFill>
        <p:spPr>
          <a:xfrm>
            <a:off x="0" y="0"/>
            <a:ext cx="9144000" cy="3155775"/>
          </a:xfrm>
          <a:prstGeom prst="rect">
            <a:avLst/>
          </a:prstGeom>
          <a:noFill/>
          <a:ln>
            <a:noFill/>
          </a:ln>
        </p:spPr>
      </p:pic>
      <p:pic>
        <p:nvPicPr>
          <p:cNvPr id="297" name="Shape 297"/>
          <p:cNvPicPr preferRelativeResize="0"/>
          <p:nvPr/>
        </p:nvPicPr>
        <p:blipFill rotWithShape="1">
          <a:blip r:embed="rId4">
            <a:alphaModFix/>
          </a:blip>
          <a:srcRect b="46660" l="11814" r="63747" t="11690"/>
          <a:stretch/>
        </p:blipFill>
        <p:spPr>
          <a:xfrm>
            <a:off x="0" y="1223449"/>
            <a:ext cx="4090749" cy="3920050"/>
          </a:xfrm>
          <a:prstGeom prst="rect">
            <a:avLst/>
          </a:prstGeom>
          <a:noFill/>
          <a:ln>
            <a:noFill/>
          </a:ln>
        </p:spPr>
      </p:pic>
      <p:pic>
        <p:nvPicPr>
          <p:cNvPr id="298" name="Shape 298"/>
          <p:cNvPicPr preferRelativeResize="0"/>
          <p:nvPr/>
        </p:nvPicPr>
        <p:blipFill rotWithShape="1">
          <a:blip r:embed="rId5">
            <a:alphaModFix/>
          </a:blip>
          <a:srcRect b="29988" l="11183" r="12163" t="20599"/>
          <a:stretch/>
        </p:blipFill>
        <p:spPr>
          <a:xfrm>
            <a:off x="244499" y="1829624"/>
            <a:ext cx="8899500" cy="3225225"/>
          </a:xfrm>
          <a:prstGeom prst="rect">
            <a:avLst/>
          </a:prstGeom>
          <a:noFill/>
          <a:ln cap="flat" cmpd="sng" w="9525">
            <a:solidFill>
              <a:srgbClr val="FF9900"/>
            </a:solidFill>
            <a:prstDash val="solid"/>
            <a:round/>
            <a:headEnd len="med" w="med" type="none"/>
            <a:tailEnd len="med" w="med" type="none"/>
          </a:ln>
        </p:spPr>
      </p:pic>
      <p:sp>
        <p:nvSpPr>
          <p:cNvPr id="299" name="Shape 299"/>
          <p:cNvSpPr/>
          <p:nvPr/>
        </p:nvSpPr>
        <p:spPr>
          <a:xfrm>
            <a:off x="7040775" y="37850"/>
            <a:ext cx="927600" cy="338100"/>
          </a:xfrm>
          <a:prstGeom prst="rect">
            <a:avLst/>
          </a:prstGeom>
          <a:noFill/>
          <a:ln cap="flat" cmpd="sng" w="9525">
            <a:solidFill>
              <a:srgbClr val="FF9900"/>
            </a:solidFill>
            <a:prstDash val="solid"/>
            <a:round/>
            <a:headEnd len="med" w="med" type="none"/>
            <a:tailEnd len="med" w="med" type="none"/>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300" name="Shape 300"/>
          <p:cNvPicPr preferRelativeResize="0"/>
          <p:nvPr/>
        </p:nvPicPr>
        <p:blipFill rotWithShape="1">
          <a:blip r:embed="rId4">
            <a:alphaModFix/>
          </a:blip>
          <a:srcRect b="14116" l="11814" r="63747" t="53340"/>
          <a:stretch/>
        </p:blipFill>
        <p:spPr>
          <a:xfrm>
            <a:off x="4090750" y="1829624"/>
            <a:ext cx="4425799" cy="3313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9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0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Shape 305"/>
          <p:cNvSpPr txBox="1"/>
          <p:nvPr>
            <p:ph type="title"/>
          </p:nvPr>
        </p:nvSpPr>
        <p:spPr>
          <a:xfrm>
            <a:off x="311700" y="276400"/>
            <a:ext cx="8520600" cy="5727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chemeClr val="dk1"/>
              </a:buClr>
              <a:buFont typeface="Lato"/>
              <a:buNone/>
            </a:pPr>
            <a:r>
              <a:rPr b="0" i="0" lang="en-GB" sz="2800" u="none" cap="none" strike="noStrike">
                <a:solidFill>
                  <a:schemeClr val="dk1"/>
                </a:solidFill>
                <a:latin typeface="Lato"/>
                <a:ea typeface="Lato"/>
                <a:cs typeface="Lato"/>
                <a:sym typeface="Lato"/>
              </a:rPr>
              <a:t>Fragmentarium </a:t>
            </a:r>
            <a:r>
              <a:rPr b="0" i="0" lang="en-GB" sz="1800" u="none" cap="none" strike="noStrike">
                <a:solidFill>
                  <a:schemeClr val="dk2"/>
                </a:solidFill>
                <a:latin typeface="Lato"/>
                <a:ea typeface="Lato"/>
                <a:cs typeface="Lato"/>
                <a:sym typeface="Lato"/>
              </a:rPr>
              <a:t>Fragmenten und Trägerbände zusammen führen</a:t>
            </a:r>
          </a:p>
        </p:txBody>
      </p:sp>
      <p:pic>
        <p:nvPicPr>
          <p:cNvPr id="306" name="Shape 306"/>
          <p:cNvPicPr preferRelativeResize="0"/>
          <p:nvPr/>
        </p:nvPicPr>
        <p:blipFill rotWithShape="1">
          <a:blip r:embed="rId3">
            <a:alphaModFix/>
          </a:blip>
          <a:srcRect b="5315" l="0" r="0" t="8654"/>
          <a:stretch/>
        </p:blipFill>
        <p:spPr>
          <a:xfrm>
            <a:off x="522450" y="959375"/>
            <a:ext cx="7675999" cy="41271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Shape 311"/>
          <p:cNvSpPr txBox="1"/>
          <p:nvPr>
            <p:ph type="title"/>
          </p:nvPr>
        </p:nvSpPr>
        <p:spPr>
          <a:xfrm>
            <a:off x="311700" y="297475"/>
            <a:ext cx="8520600" cy="5727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chemeClr val="dk1"/>
              </a:buClr>
              <a:buFont typeface="Lato"/>
              <a:buNone/>
            </a:pPr>
            <a:r>
              <a:rPr b="0" i="0" lang="en-GB" sz="2800" u="none" cap="none" strike="noStrike">
                <a:solidFill>
                  <a:schemeClr val="dk1"/>
                </a:solidFill>
                <a:latin typeface="Lato"/>
                <a:ea typeface="Lato"/>
                <a:cs typeface="Lato"/>
                <a:sym typeface="Lato"/>
              </a:rPr>
              <a:t>Fragmentarium </a:t>
            </a:r>
            <a:r>
              <a:rPr lang="en-GB" sz="1800">
                <a:latin typeface="Lato"/>
                <a:ea typeface="Lato"/>
                <a:cs typeface="Lato"/>
                <a:sym typeface="Lato"/>
              </a:rPr>
              <a:t>Fragmenten in virtuellen Rekonstruktionen verbinden</a:t>
            </a:r>
          </a:p>
        </p:txBody>
      </p:sp>
      <p:sp>
        <p:nvSpPr>
          <p:cNvPr id="312" name="Shape 312"/>
          <p:cNvSpPr txBox="1"/>
          <p:nvPr>
            <p:ph idx="1" type="body"/>
          </p:nvPr>
        </p:nvSpPr>
        <p:spPr>
          <a:xfrm>
            <a:off x="311700" y="1152475"/>
            <a:ext cx="8520600" cy="3416400"/>
          </a:xfrm>
          <a:prstGeom prst="rect">
            <a:avLst/>
          </a:prstGeom>
          <a:no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pic>
        <p:nvPicPr>
          <p:cNvPr id="313" name="Shape 313"/>
          <p:cNvPicPr preferRelativeResize="0"/>
          <p:nvPr/>
        </p:nvPicPr>
        <p:blipFill rotWithShape="1">
          <a:blip r:embed="rId3">
            <a:alphaModFix/>
          </a:blip>
          <a:srcRect b="7240" l="0" r="0" t="12392"/>
          <a:stretch/>
        </p:blipFill>
        <p:spPr>
          <a:xfrm>
            <a:off x="0" y="1017725"/>
            <a:ext cx="9144000" cy="41316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Shape 318"/>
          <p:cNvSpPr txBox="1"/>
          <p:nvPr>
            <p:ph type="title"/>
          </p:nvPr>
        </p:nvSpPr>
        <p:spPr>
          <a:xfrm>
            <a:off x="311700" y="445025"/>
            <a:ext cx="8520600" cy="5727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319" name="Shape 319"/>
          <p:cNvSpPr txBox="1"/>
          <p:nvPr>
            <p:ph idx="1" type="body"/>
          </p:nvPr>
        </p:nvSpPr>
        <p:spPr>
          <a:xfrm>
            <a:off x="311700" y="1152475"/>
            <a:ext cx="8520600" cy="3416400"/>
          </a:xfrm>
          <a:prstGeom prst="rect">
            <a:avLst/>
          </a:prstGeom>
          <a:no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pic>
        <p:nvPicPr>
          <p:cNvPr id="320" name="Shape 320"/>
          <p:cNvPicPr preferRelativeResize="0"/>
          <p:nvPr/>
        </p:nvPicPr>
        <p:blipFill rotWithShape="1">
          <a:blip r:embed="rId3">
            <a:alphaModFix/>
          </a:blip>
          <a:srcRect b="5599" l="454" r="760" t="11571"/>
          <a:stretch/>
        </p:blipFill>
        <p:spPr>
          <a:xfrm>
            <a:off x="0" y="0"/>
            <a:ext cx="9144000" cy="4310593"/>
          </a:xfrm>
          <a:prstGeom prst="rect">
            <a:avLst/>
          </a:prstGeom>
          <a:noFill/>
          <a:ln>
            <a:noFill/>
          </a:ln>
        </p:spPr>
      </p:pic>
      <p:sp>
        <p:nvSpPr>
          <p:cNvPr id="321" name="Shape 321"/>
          <p:cNvSpPr txBox="1"/>
          <p:nvPr>
            <p:ph idx="1" type="body"/>
          </p:nvPr>
        </p:nvSpPr>
        <p:spPr>
          <a:xfrm>
            <a:off x="311700" y="4312400"/>
            <a:ext cx="6497100" cy="721500"/>
          </a:xfrm>
          <a:prstGeom prst="rect">
            <a:avLst/>
          </a:prstGeom>
          <a:no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GB" sz="2400" u="sng" cap="none" strike="noStrike">
                <a:solidFill>
                  <a:schemeClr val="hlink"/>
                </a:solidFill>
                <a:latin typeface="Arial"/>
                <a:ea typeface="Arial"/>
                <a:cs typeface="Arial"/>
                <a:sym typeface="Arial"/>
                <a:hlinkClick r:id="rId4"/>
              </a:rPr>
              <a:t>www.fragmentarium.ms/about/web-application </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Shape 326"/>
          <p:cNvSpPr txBox="1"/>
          <p:nvPr>
            <p:ph type="title"/>
          </p:nvPr>
        </p:nvSpPr>
        <p:spPr>
          <a:xfrm>
            <a:off x="311700" y="445025"/>
            <a:ext cx="8520600" cy="57270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27" name="Shape 327"/>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id="328" name="Shape 328"/>
          <p:cNvPicPr preferRelativeResize="0"/>
          <p:nvPr/>
        </p:nvPicPr>
        <p:blipFill rotWithShape="1">
          <a:blip r:embed="rId3">
            <a:alphaModFix/>
          </a:blip>
          <a:srcRect b="6226" l="0" r="0" t="11523"/>
          <a:stretch/>
        </p:blipFill>
        <p:spPr>
          <a:xfrm>
            <a:off x="0" y="914950"/>
            <a:ext cx="9144001" cy="4228550"/>
          </a:xfrm>
          <a:prstGeom prst="rect">
            <a:avLst/>
          </a:prstGeom>
          <a:noFill/>
          <a:ln>
            <a:noFill/>
          </a:ln>
        </p:spPr>
      </p:pic>
      <p:sp>
        <p:nvSpPr>
          <p:cNvPr id="329" name="Shape 329"/>
          <p:cNvSpPr/>
          <p:nvPr/>
        </p:nvSpPr>
        <p:spPr>
          <a:xfrm>
            <a:off x="2107500" y="2719125"/>
            <a:ext cx="2063400" cy="8547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Shape 334"/>
          <p:cNvSpPr txBox="1"/>
          <p:nvPr>
            <p:ph idx="1" type="body"/>
          </p:nvPr>
        </p:nvSpPr>
        <p:spPr>
          <a:xfrm>
            <a:off x="311700" y="729475"/>
            <a:ext cx="8520600" cy="3839700"/>
          </a:xfrm>
          <a:prstGeom prst="rect">
            <a:avLst/>
          </a:prstGeom>
        </p:spPr>
        <p:txBody>
          <a:bodyPr anchorCtr="0" anchor="t" bIns="91425" lIns="91425" rIns="91425" wrap="square" tIns="91425">
            <a:noAutofit/>
          </a:bodyPr>
          <a:lstStyle/>
          <a:p>
            <a:pPr indent="0" lvl="0" marL="0" algn="ctr">
              <a:spcBef>
                <a:spcPts val="0"/>
              </a:spcBef>
              <a:buNone/>
            </a:pPr>
            <a:r>
              <a:rPr lang="en-GB"/>
              <a:t>Spreadsheet 	</a:t>
            </a:r>
          </a:p>
          <a:p>
            <a:pPr indent="0" lvl="0" marL="0" algn="ctr">
              <a:spcBef>
                <a:spcPts val="0"/>
              </a:spcBef>
              <a:buNone/>
            </a:pPr>
            <a:r>
              <a:rPr lang="en-GB"/>
              <a:t>				</a:t>
            </a:r>
          </a:p>
          <a:p>
            <a:pPr indent="0" lvl="0" marL="0" rtl="0" algn="ctr">
              <a:spcBef>
                <a:spcPts val="0"/>
              </a:spcBef>
              <a:buNone/>
            </a:pPr>
            <a:r>
              <a:rPr lang="en-GB"/>
              <a:t>x</a:t>
            </a:r>
            <a:r>
              <a:rPr lang="en-GB"/>
              <a:t>ml-tei</a:t>
            </a:r>
          </a:p>
          <a:p>
            <a:pPr indent="0" lvl="0" marL="0" algn="ctr">
              <a:spcBef>
                <a:spcPts val="0"/>
              </a:spcBef>
              <a:buNone/>
            </a:pPr>
            <a:r>
              <a:rPr lang="en-GB"/>
              <a:t>   	</a:t>
            </a:r>
          </a:p>
          <a:p>
            <a:pPr indent="0" lvl="0" marL="0" algn="ctr">
              <a:spcBef>
                <a:spcPts val="0"/>
              </a:spcBef>
              <a:buNone/>
            </a:pPr>
            <a:r>
              <a:rPr lang="en-GB"/>
              <a:t>xml-tei msDesc</a:t>
            </a:r>
          </a:p>
        </p:txBody>
      </p:sp>
      <p:pic>
        <p:nvPicPr>
          <p:cNvPr id="335" name="Shape 335"/>
          <p:cNvPicPr preferRelativeResize="0"/>
          <p:nvPr/>
        </p:nvPicPr>
        <p:blipFill>
          <a:blip r:embed="rId3">
            <a:alphaModFix/>
          </a:blip>
          <a:stretch>
            <a:fillRect/>
          </a:stretch>
        </p:blipFill>
        <p:spPr>
          <a:xfrm>
            <a:off x="6136674" y="4129550"/>
            <a:ext cx="1961672" cy="284450"/>
          </a:xfrm>
          <a:prstGeom prst="rect">
            <a:avLst/>
          </a:prstGeom>
          <a:noFill/>
          <a:ln>
            <a:noFill/>
          </a:ln>
        </p:spPr>
      </p:pic>
      <p:sp>
        <p:nvSpPr>
          <p:cNvPr id="336" name="Shape 336"/>
          <p:cNvSpPr/>
          <p:nvPr/>
        </p:nvSpPr>
        <p:spPr>
          <a:xfrm>
            <a:off x="3635075" y="1224050"/>
            <a:ext cx="1755600" cy="642900"/>
          </a:xfrm>
          <a:prstGeom prst="down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lgn="ctr">
              <a:spcBef>
                <a:spcPts val="0"/>
              </a:spcBef>
              <a:buNone/>
            </a:pPr>
            <a:r>
              <a:rPr lang="en-GB"/>
              <a:t>OxGarage</a:t>
            </a:r>
          </a:p>
        </p:txBody>
      </p:sp>
      <p:sp>
        <p:nvSpPr>
          <p:cNvPr id="337" name="Shape 337"/>
          <p:cNvSpPr/>
          <p:nvPr/>
        </p:nvSpPr>
        <p:spPr>
          <a:xfrm>
            <a:off x="3106800" y="2176100"/>
            <a:ext cx="2930400" cy="642900"/>
          </a:xfrm>
          <a:prstGeom prst="down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GB"/>
              <a:t>x</a:t>
            </a:r>
            <a:r>
              <a:rPr lang="en-GB"/>
              <a:t>slt</a:t>
            </a:r>
          </a:p>
        </p:txBody>
      </p:sp>
      <p:sp>
        <p:nvSpPr>
          <p:cNvPr id="338" name="Shape 338"/>
          <p:cNvSpPr/>
          <p:nvPr/>
        </p:nvSpPr>
        <p:spPr>
          <a:xfrm rot="2324858">
            <a:off x="5299396" y="3482032"/>
            <a:ext cx="794707" cy="238384"/>
          </a:xfrm>
          <a:prstGeom prst="striped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339" name="Shape 339"/>
          <p:cNvSpPr/>
          <p:nvPr/>
        </p:nvSpPr>
        <p:spPr>
          <a:xfrm>
            <a:off x="2287375" y="2819000"/>
            <a:ext cx="1248900" cy="543900"/>
          </a:xfrm>
          <a:prstGeom prst="left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lgn="ctr">
              <a:spcBef>
                <a:spcPts val="0"/>
              </a:spcBef>
              <a:buNone/>
            </a:pPr>
            <a:r>
              <a:rPr lang="en-GB"/>
              <a:t>xslt</a:t>
            </a:r>
          </a:p>
        </p:txBody>
      </p:sp>
      <p:sp>
        <p:nvSpPr>
          <p:cNvPr id="340" name="Shape 340"/>
          <p:cNvSpPr txBox="1"/>
          <p:nvPr/>
        </p:nvSpPr>
        <p:spPr>
          <a:xfrm>
            <a:off x="741850" y="2880850"/>
            <a:ext cx="1446600" cy="1688400"/>
          </a:xfrm>
          <a:prstGeom prst="rect">
            <a:avLst/>
          </a:prstGeom>
          <a:noFill/>
          <a:ln>
            <a:noFill/>
          </a:ln>
        </p:spPr>
        <p:txBody>
          <a:bodyPr anchorCtr="0" anchor="t" bIns="91425" lIns="91425" rIns="91425" wrap="square" tIns="91425">
            <a:noAutofit/>
          </a:bodyPr>
          <a:lstStyle/>
          <a:p>
            <a:pPr indent="457200" lvl="0" marL="0" rtl="0" algn="l">
              <a:lnSpc>
                <a:spcPct val="115000"/>
              </a:lnSpc>
              <a:spcBef>
                <a:spcPts val="0"/>
              </a:spcBef>
              <a:spcAft>
                <a:spcPts val="1600"/>
              </a:spcAft>
              <a:buNone/>
            </a:pPr>
            <a:r>
              <a:rPr lang="en-GB" sz="1800">
                <a:solidFill>
                  <a:schemeClr val="dk2"/>
                </a:solidFill>
              </a:rPr>
              <a:t>LaTeX</a:t>
            </a:r>
          </a:p>
          <a:p>
            <a:pPr indent="0" lvl="0" marL="0" rtl="0" algn="ctr">
              <a:lnSpc>
                <a:spcPct val="115000"/>
              </a:lnSpc>
              <a:spcBef>
                <a:spcPts val="0"/>
              </a:spcBef>
              <a:spcAft>
                <a:spcPts val="1600"/>
              </a:spcAft>
              <a:buNone/>
            </a:pPr>
            <a:r>
              <a:t/>
            </a:r>
            <a:endParaRPr sz="1800">
              <a:solidFill>
                <a:schemeClr val="dk2"/>
              </a:solidFill>
            </a:endParaRPr>
          </a:p>
          <a:p>
            <a:pPr indent="-69850" lvl="0" marL="0" rtl="0" algn="ctr">
              <a:lnSpc>
                <a:spcPct val="115000"/>
              </a:lnSpc>
              <a:spcBef>
                <a:spcPts val="0"/>
              </a:spcBef>
              <a:spcAft>
                <a:spcPts val="1600"/>
              </a:spcAft>
              <a:buClr>
                <a:schemeClr val="dk1"/>
              </a:buClr>
              <a:buSzPts val="1100"/>
              <a:buFont typeface="Arial"/>
              <a:buNone/>
            </a:pPr>
            <a:r>
              <a:t/>
            </a:r>
            <a:endParaRPr sz="1800">
              <a:solidFill>
                <a:schemeClr val="dk2"/>
              </a:solidFill>
            </a:endParaRPr>
          </a:p>
        </p:txBody>
      </p:sp>
      <p:pic>
        <p:nvPicPr>
          <p:cNvPr id="341" name="Shape 341"/>
          <p:cNvPicPr preferRelativeResize="0"/>
          <p:nvPr/>
        </p:nvPicPr>
        <p:blipFill rotWithShape="1">
          <a:blip r:embed="rId4">
            <a:alphaModFix/>
          </a:blip>
          <a:srcRect b="0" l="0" r="0" t="0"/>
          <a:stretch/>
        </p:blipFill>
        <p:spPr>
          <a:xfrm>
            <a:off x="680026" y="4129550"/>
            <a:ext cx="1876800" cy="600600"/>
          </a:xfrm>
          <a:prstGeom prst="rect">
            <a:avLst/>
          </a:prstGeom>
          <a:noFill/>
          <a:ln>
            <a:noFill/>
          </a:ln>
        </p:spPr>
      </p:pic>
      <p:sp>
        <p:nvSpPr>
          <p:cNvPr id="342" name="Shape 342"/>
          <p:cNvSpPr/>
          <p:nvPr/>
        </p:nvSpPr>
        <p:spPr>
          <a:xfrm>
            <a:off x="1137500" y="3437250"/>
            <a:ext cx="882900" cy="600600"/>
          </a:xfrm>
          <a:prstGeom prst="down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rPr lang="en-GB"/>
              <a:t>pdf</a:t>
            </a:r>
          </a:p>
        </p:txBody>
      </p:sp>
      <p:sp>
        <p:nvSpPr>
          <p:cNvPr id="343" name="Shape 343"/>
          <p:cNvSpPr/>
          <p:nvPr/>
        </p:nvSpPr>
        <p:spPr>
          <a:xfrm>
            <a:off x="3087349" y="4129550"/>
            <a:ext cx="2518800" cy="421200"/>
          </a:xfrm>
          <a:prstGeom prst="striped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lgn="ctr">
              <a:spcBef>
                <a:spcPts val="0"/>
              </a:spcBef>
              <a:buNone/>
            </a:pPr>
            <a:r>
              <a:rPr lang="en-GB"/>
              <a:t>link</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Shape 348"/>
          <p:cNvSpPr txBox="1"/>
          <p:nvPr>
            <p:ph type="title"/>
          </p:nvPr>
        </p:nvSpPr>
        <p:spPr>
          <a:xfrm>
            <a:off x="311700" y="445025"/>
            <a:ext cx="8520600" cy="57270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49" name="Shape 349"/>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id="350" name="Shape 350"/>
          <p:cNvPicPr preferRelativeResize="0"/>
          <p:nvPr/>
        </p:nvPicPr>
        <p:blipFill>
          <a:blip r:embed="rId3">
            <a:alphaModFix/>
          </a:blip>
          <a:stretch>
            <a:fillRect/>
          </a:stretch>
        </p:blipFill>
        <p:spPr>
          <a:xfrm>
            <a:off x="4533144" y="311675"/>
            <a:ext cx="4459881" cy="4698476"/>
          </a:xfrm>
          <a:prstGeom prst="rect">
            <a:avLst/>
          </a:prstGeom>
          <a:noFill/>
          <a:ln>
            <a:noFill/>
          </a:ln>
        </p:spPr>
      </p:pic>
      <p:pic>
        <p:nvPicPr>
          <p:cNvPr id="351" name="Shape 351"/>
          <p:cNvPicPr preferRelativeResize="0"/>
          <p:nvPr/>
        </p:nvPicPr>
        <p:blipFill rotWithShape="1">
          <a:blip r:embed="rId4">
            <a:alphaModFix/>
          </a:blip>
          <a:srcRect b="0" l="0" r="10897" t="0"/>
          <a:stretch/>
        </p:blipFill>
        <p:spPr>
          <a:xfrm>
            <a:off x="0" y="445025"/>
            <a:ext cx="4389275" cy="4698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Shape 110"/>
          <p:cNvSpPr txBox="1"/>
          <p:nvPr>
            <p:ph type="title"/>
          </p:nvPr>
        </p:nvSpPr>
        <p:spPr>
          <a:xfrm>
            <a:off x="311700" y="445025"/>
            <a:ext cx="8520600" cy="572700"/>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111" name="Shape 111"/>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indent="0" lvl="0" marL="0">
              <a:spcBef>
                <a:spcPts val="0"/>
              </a:spcBef>
              <a:buNone/>
            </a:pPr>
            <a:r>
              <a:t/>
            </a:r>
            <a:endParaRPr/>
          </a:p>
        </p:txBody>
      </p:sp>
      <p:pic>
        <p:nvPicPr>
          <p:cNvPr id="112" name="Shape 112"/>
          <p:cNvPicPr preferRelativeResize="0"/>
          <p:nvPr/>
        </p:nvPicPr>
        <p:blipFill>
          <a:blip r:embed="rId3">
            <a:alphaModFix/>
          </a:blip>
          <a:stretch>
            <a:fillRect/>
          </a:stretch>
        </p:blipFill>
        <p:spPr>
          <a:xfrm>
            <a:off x="5144060" y="0"/>
            <a:ext cx="3999930" cy="5143499"/>
          </a:xfrm>
          <a:prstGeom prst="rect">
            <a:avLst/>
          </a:prstGeom>
          <a:noFill/>
          <a:ln>
            <a:noFill/>
          </a:ln>
        </p:spPr>
      </p:pic>
      <p:pic>
        <p:nvPicPr>
          <p:cNvPr id="113" name="Shape 113"/>
          <p:cNvPicPr preferRelativeResize="0"/>
          <p:nvPr/>
        </p:nvPicPr>
        <p:blipFill rotWithShape="1">
          <a:blip r:embed="rId4">
            <a:alphaModFix/>
          </a:blip>
          <a:srcRect b="0" l="0" r="0" t="0"/>
          <a:stretch/>
        </p:blipFill>
        <p:spPr>
          <a:xfrm>
            <a:off x="3854126" y="0"/>
            <a:ext cx="1328700" cy="5143500"/>
          </a:xfrm>
          <a:prstGeom prst="rect">
            <a:avLst/>
          </a:prstGeom>
          <a:noFill/>
          <a:ln>
            <a:noFill/>
          </a:ln>
        </p:spPr>
      </p:pic>
      <p:pic>
        <p:nvPicPr>
          <p:cNvPr id="114" name="Shape 114"/>
          <p:cNvPicPr preferRelativeResize="0"/>
          <p:nvPr/>
        </p:nvPicPr>
        <p:blipFill rotWithShape="1">
          <a:blip r:embed="rId5">
            <a:alphaModFix/>
          </a:blip>
          <a:srcRect b="12495" l="-14983" r="-14970" t="12502"/>
          <a:stretch/>
        </p:blipFill>
        <p:spPr>
          <a:xfrm rot="-5400000">
            <a:off x="-595637" y="595637"/>
            <a:ext cx="5143501" cy="39522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Shape 356"/>
          <p:cNvSpPr txBox="1"/>
          <p:nvPr>
            <p:ph idx="1" type="body"/>
          </p:nvPr>
        </p:nvSpPr>
        <p:spPr>
          <a:xfrm>
            <a:off x="670250" y="2101925"/>
            <a:ext cx="5994000" cy="2578200"/>
          </a:xfrm>
          <a:prstGeom prst="rect">
            <a:avLst/>
          </a:prstGeom>
        </p:spPr>
        <p:txBody>
          <a:bodyPr anchorCtr="0" anchor="t" bIns="91425" lIns="91425" rIns="91425" wrap="square" tIns="91425">
            <a:noAutofit/>
          </a:bodyPr>
          <a:lstStyle/>
          <a:p>
            <a:pPr indent="0" lvl="0" marL="0">
              <a:spcBef>
                <a:spcPts val="0"/>
              </a:spcBef>
              <a:buNone/>
            </a:pPr>
            <a:r>
              <a:rPr b="1" lang="en-GB" sz="2400">
                <a:latin typeface="Lato"/>
                <a:ea typeface="Lato"/>
                <a:cs typeface="Lato"/>
                <a:sym typeface="Lato"/>
              </a:rPr>
              <a:t>Danke!</a:t>
            </a:r>
          </a:p>
          <a:p>
            <a:pPr indent="0" lvl="0" marL="0">
              <a:spcBef>
                <a:spcPts val="0"/>
              </a:spcBef>
              <a:buNone/>
            </a:pPr>
            <a:r>
              <a:rPr lang="en-GB" sz="1400">
                <a:latin typeface="Lato"/>
                <a:ea typeface="Lato"/>
                <a:cs typeface="Lato"/>
                <a:sym typeface="Lato"/>
              </a:rPr>
              <a:t>Ivana Dobcheva</a:t>
            </a:r>
          </a:p>
          <a:p>
            <a:pPr indent="0" lvl="0" marL="0">
              <a:spcBef>
                <a:spcPts val="0"/>
              </a:spcBef>
              <a:buNone/>
            </a:pPr>
            <a:r>
              <a:rPr lang="en-GB" sz="1400" u="sng">
                <a:solidFill>
                  <a:schemeClr val="hlink"/>
                </a:solidFill>
                <a:latin typeface="Lato"/>
                <a:ea typeface="Lato"/>
                <a:cs typeface="Lato"/>
                <a:sym typeface="Lato"/>
                <a:hlinkClick r:id="rId3"/>
              </a:rPr>
              <a:t>ivana.dobcheva@onb.ac.at</a:t>
            </a:r>
          </a:p>
          <a:p>
            <a:pPr indent="0" lvl="0" marL="0">
              <a:spcBef>
                <a:spcPts val="0"/>
              </a:spcBef>
              <a:buNone/>
            </a:pPr>
            <a:r>
              <a:rPr lang="en-GB" sz="1400" u="sng">
                <a:solidFill>
                  <a:schemeClr val="hlink"/>
                </a:solidFill>
                <a:latin typeface="Lato"/>
                <a:ea typeface="Lato"/>
                <a:cs typeface="Lato"/>
                <a:sym typeface="Lato"/>
                <a:hlinkClick r:id="rId4"/>
              </a:rPr>
              <a:t>http://www.fragmentarium.unifr.ch/about/case_studies#8</a:t>
            </a:r>
            <a:r>
              <a:rPr lang="en-GB" sz="1400">
                <a:latin typeface="Lato"/>
                <a:ea typeface="Lato"/>
                <a:cs typeface="Lato"/>
                <a:sym typeface="Lato"/>
              </a:rPr>
              <a:t> </a:t>
            </a:r>
          </a:p>
          <a:p>
            <a:pPr indent="0" lvl="0" marL="0">
              <a:spcBef>
                <a:spcPts val="0"/>
              </a:spcBef>
              <a:buNone/>
            </a:pPr>
            <a:r>
              <a:t/>
            </a:r>
            <a:endParaRPr sz="1400">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Shape 119"/>
          <p:cNvSpPr txBox="1"/>
          <p:nvPr>
            <p:ph type="title"/>
          </p:nvPr>
        </p:nvSpPr>
        <p:spPr>
          <a:xfrm>
            <a:off x="311700" y="445025"/>
            <a:ext cx="8520600" cy="5727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chemeClr val="dk1"/>
              </a:buClr>
              <a:buFont typeface="Arial"/>
              <a:buNone/>
            </a:pPr>
            <a:r>
              <a:rPr lang="en-GB"/>
              <a:t>Zerstreuung der Mondseer Bibliothek</a:t>
            </a:r>
          </a:p>
          <a:p>
            <a:pPr indent="-69850" lvl="0" marL="0" rtl="0">
              <a:lnSpc>
                <a:spcPct val="115000"/>
              </a:lnSpc>
              <a:spcBef>
                <a:spcPts val="0"/>
              </a:spcBef>
              <a:spcAft>
                <a:spcPts val="1600"/>
              </a:spcAft>
              <a:buClr>
                <a:schemeClr val="dk1"/>
              </a:buClr>
              <a:buSzPts val="1100"/>
              <a:buFont typeface="Arial"/>
              <a:buNone/>
            </a:pPr>
            <a:r>
              <a:rPr b="1" lang="en-GB" sz="1600">
                <a:solidFill>
                  <a:schemeClr val="dk2"/>
                </a:solidFill>
              </a:rPr>
              <a:t>1791 </a:t>
            </a:r>
            <a:r>
              <a:rPr lang="en-GB" sz="1600">
                <a:solidFill>
                  <a:schemeClr val="dk2"/>
                </a:solidFill>
              </a:rPr>
              <a:t>Aufhebung des Klosters</a:t>
            </a:r>
          </a:p>
          <a:p>
            <a:pPr indent="0" lvl="0" marL="0" marR="0" rtl="0" algn="l">
              <a:lnSpc>
                <a:spcPct val="100000"/>
              </a:lnSpc>
              <a:spcBef>
                <a:spcPts val="0"/>
              </a:spcBef>
              <a:spcAft>
                <a:spcPts val="0"/>
              </a:spcAft>
              <a:buClr>
                <a:schemeClr val="dk1"/>
              </a:buClr>
              <a:buFont typeface="Arial"/>
              <a:buNone/>
            </a:pPr>
            <a:r>
              <a:rPr b="0" i="0" lang="en-GB" sz="2800" u="none" cap="none" strike="noStrike">
                <a:solidFill>
                  <a:schemeClr val="dk1"/>
                </a:solidFill>
                <a:latin typeface="Arial"/>
                <a:ea typeface="Arial"/>
                <a:cs typeface="Arial"/>
                <a:sym typeface="Arial"/>
              </a:rPr>
              <a:t> </a:t>
            </a:r>
          </a:p>
        </p:txBody>
      </p:sp>
      <p:pic>
        <p:nvPicPr>
          <p:cNvPr id="120" name="Shape 120"/>
          <p:cNvPicPr preferRelativeResize="0"/>
          <p:nvPr/>
        </p:nvPicPr>
        <p:blipFill rotWithShape="1">
          <a:blip r:embed="rId3">
            <a:alphaModFix/>
          </a:blip>
          <a:srcRect b="0" l="0" r="0" t="0"/>
          <a:stretch/>
        </p:blipFill>
        <p:spPr>
          <a:xfrm>
            <a:off x="6706662" y="675025"/>
            <a:ext cx="1228725" cy="1009650"/>
          </a:xfrm>
          <a:prstGeom prst="rect">
            <a:avLst/>
          </a:prstGeom>
          <a:noFill/>
          <a:ln>
            <a:noFill/>
          </a:ln>
        </p:spPr>
      </p:pic>
      <p:pic>
        <p:nvPicPr>
          <p:cNvPr id="121" name="Shape 121"/>
          <p:cNvPicPr preferRelativeResize="0"/>
          <p:nvPr/>
        </p:nvPicPr>
        <p:blipFill rotWithShape="1">
          <a:blip r:embed="rId4">
            <a:alphaModFix/>
          </a:blip>
          <a:srcRect b="0" l="0" r="0" t="0"/>
          <a:stretch/>
        </p:blipFill>
        <p:spPr>
          <a:xfrm>
            <a:off x="6706673" y="2271449"/>
            <a:ext cx="1941288" cy="600600"/>
          </a:xfrm>
          <a:prstGeom prst="rect">
            <a:avLst/>
          </a:prstGeom>
          <a:noFill/>
          <a:ln>
            <a:noFill/>
          </a:ln>
        </p:spPr>
      </p:pic>
      <p:pic>
        <p:nvPicPr>
          <p:cNvPr id="122" name="Shape 122"/>
          <p:cNvPicPr preferRelativeResize="0"/>
          <p:nvPr/>
        </p:nvPicPr>
        <p:blipFill rotWithShape="1">
          <a:blip r:embed="rId5">
            <a:alphaModFix/>
          </a:blip>
          <a:srcRect b="0" l="0" r="0" t="0"/>
          <a:stretch/>
        </p:blipFill>
        <p:spPr>
          <a:xfrm>
            <a:off x="6738876" y="3568825"/>
            <a:ext cx="1876875" cy="600600"/>
          </a:xfrm>
          <a:prstGeom prst="rect">
            <a:avLst/>
          </a:prstGeom>
          <a:noFill/>
          <a:ln>
            <a:noFill/>
          </a:ln>
        </p:spPr>
      </p:pic>
      <p:sp>
        <p:nvSpPr>
          <p:cNvPr id="123" name="Shape 123"/>
          <p:cNvSpPr txBox="1"/>
          <p:nvPr/>
        </p:nvSpPr>
        <p:spPr>
          <a:xfrm>
            <a:off x="2134350" y="1992550"/>
            <a:ext cx="2811300" cy="1344300"/>
          </a:xfrm>
          <a:prstGeom prst="rect">
            <a:avLst/>
          </a:prstGeom>
          <a:noFill/>
          <a:ln>
            <a:noFill/>
          </a:ln>
        </p:spPr>
        <p:txBody>
          <a:bodyPr anchorCtr="0" anchor="t" bIns="91425" lIns="91425" rIns="91425" wrap="square" tIns="91425">
            <a:noAutofit/>
          </a:bodyPr>
          <a:lstStyle/>
          <a:p>
            <a:pPr indent="457200" lvl="0" marL="457200" marR="0" rtl="0" algn="l">
              <a:lnSpc>
                <a:spcPct val="115000"/>
              </a:lnSpc>
              <a:spcBef>
                <a:spcPts val="0"/>
              </a:spcBef>
              <a:spcAft>
                <a:spcPts val="0"/>
              </a:spcAft>
              <a:buClr>
                <a:schemeClr val="dk2"/>
              </a:buClr>
              <a:buFont typeface="Arial"/>
              <a:buNone/>
            </a:pPr>
            <a:r>
              <a:rPr b="0" i="0" lang="en-GB" sz="1800" u="none" cap="none" strike="noStrike">
                <a:solidFill>
                  <a:schemeClr val="dk2"/>
                </a:solidFill>
                <a:latin typeface="Arial"/>
                <a:ea typeface="Arial"/>
                <a:cs typeface="Arial"/>
                <a:sym typeface="Arial"/>
              </a:rPr>
              <a:t>Archiv</a:t>
            </a:r>
          </a:p>
          <a:p>
            <a:pPr indent="0" lvl="0" marL="0" marR="0" rtl="0" algn="l">
              <a:lnSpc>
                <a:spcPct val="115000"/>
              </a:lnSpc>
              <a:spcBef>
                <a:spcPts val="0"/>
              </a:spcBef>
              <a:spcAft>
                <a:spcPts val="0"/>
              </a:spcAft>
              <a:buClr>
                <a:schemeClr val="dk2"/>
              </a:buClr>
              <a:buFont typeface="Arial"/>
              <a:buNone/>
            </a:pPr>
            <a:r>
              <a:rPr b="0" i="0" lang="en-GB" sz="1800" u="none" cap="none" strike="noStrike">
                <a:solidFill>
                  <a:schemeClr val="dk2"/>
                </a:solidFill>
                <a:latin typeface="Arial"/>
                <a:ea typeface="Arial"/>
                <a:cs typeface="Arial"/>
                <a:sym typeface="Arial"/>
              </a:rPr>
              <a:t>In</a:t>
            </a:r>
            <a:r>
              <a:rPr lang="en-GB" sz="1800">
                <a:solidFill>
                  <a:schemeClr val="dk2"/>
                </a:solidFill>
              </a:rPr>
              <a:t>k</a:t>
            </a:r>
            <a:r>
              <a:rPr b="0" i="0" lang="en-GB" sz="1800" u="none" cap="none" strike="noStrike">
                <a:solidFill>
                  <a:schemeClr val="dk2"/>
                </a:solidFill>
                <a:latin typeface="Arial"/>
                <a:ea typeface="Arial"/>
                <a:cs typeface="Arial"/>
                <a:sym typeface="Arial"/>
              </a:rPr>
              <a:t>unabeln / </a:t>
            </a:r>
            <a:r>
              <a:rPr lang="en-GB" sz="1800">
                <a:solidFill>
                  <a:schemeClr val="dk2"/>
                </a:solidFill>
              </a:rPr>
              <a:t>Alte Drucke</a:t>
            </a:r>
          </a:p>
          <a:p>
            <a:pPr indent="0" lvl="0" marL="0" marR="0" rtl="0" algn="ctr">
              <a:lnSpc>
                <a:spcPct val="115000"/>
              </a:lnSpc>
              <a:spcBef>
                <a:spcPts val="1600"/>
              </a:spcBef>
              <a:spcAft>
                <a:spcPts val="0"/>
              </a:spcAft>
              <a:buClr>
                <a:schemeClr val="dk2"/>
              </a:buClr>
              <a:buFont typeface="Arial"/>
              <a:buNone/>
            </a:pPr>
            <a:r>
              <a:rPr lang="en-GB" sz="1800">
                <a:solidFill>
                  <a:schemeClr val="dk2"/>
                </a:solidFill>
              </a:rPr>
              <a:t>Handschriften</a:t>
            </a:r>
          </a:p>
        </p:txBody>
      </p:sp>
      <p:sp>
        <p:nvSpPr>
          <p:cNvPr id="124" name="Shape 124"/>
          <p:cNvSpPr/>
          <p:nvPr/>
        </p:nvSpPr>
        <p:spPr>
          <a:xfrm>
            <a:off x="2049900" y="1571975"/>
            <a:ext cx="2730000" cy="2118600"/>
          </a:xfrm>
          <a:prstGeom prst="ellipse">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125" name="Shape 125"/>
          <p:cNvCxnSpPr/>
          <p:nvPr/>
        </p:nvCxnSpPr>
        <p:spPr>
          <a:xfrm flipH="1" rot="10800000">
            <a:off x="2134350" y="2311050"/>
            <a:ext cx="2561100" cy="10500"/>
          </a:xfrm>
          <a:prstGeom prst="straightConnector1">
            <a:avLst/>
          </a:prstGeom>
          <a:noFill/>
          <a:ln cap="flat" cmpd="sng" w="9525">
            <a:solidFill>
              <a:schemeClr val="dk2"/>
            </a:solidFill>
            <a:prstDash val="solid"/>
            <a:round/>
            <a:headEnd len="med" w="med" type="none"/>
            <a:tailEnd len="med" w="med" type="none"/>
          </a:ln>
        </p:spPr>
      </p:cxnSp>
      <p:cxnSp>
        <p:nvCxnSpPr>
          <p:cNvPr id="126" name="Shape 126"/>
          <p:cNvCxnSpPr/>
          <p:nvPr/>
        </p:nvCxnSpPr>
        <p:spPr>
          <a:xfrm flipH="1" rot="10800000">
            <a:off x="2113050" y="2872050"/>
            <a:ext cx="2582400" cy="10500"/>
          </a:xfrm>
          <a:prstGeom prst="straightConnector1">
            <a:avLst/>
          </a:prstGeom>
          <a:noFill/>
          <a:ln cap="flat" cmpd="sng" w="9525">
            <a:solidFill>
              <a:schemeClr val="dk2"/>
            </a:solidFill>
            <a:prstDash val="solid"/>
            <a:round/>
            <a:headEnd len="med" w="med" type="none"/>
            <a:tailEnd len="med" w="med" type="none"/>
          </a:ln>
        </p:spPr>
      </p:cxnSp>
      <p:cxnSp>
        <p:nvCxnSpPr>
          <p:cNvPr id="127" name="Shape 127"/>
          <p:cNvCxnSpPr>
            <a:stCxn id="124" idx="7"/>
            <a:endCxn id="120" idx="1"/>
          </p:cNvCxnSpPr>
          <p:nvPr/>
        </p:nvCxnSpPr>
        <p:spPr>
          <a:xfrm flipH="1" rot="10800000">
            <a:off x="4380101" y="1179937"/>
            <a:ext cx="2326500" cy="702300"/>
          </a:xfrm>
          <a:prstGeom prst="straightConnector1">
            <a:avLst/>
          </a:prstGeom>
          <a:noFill/>
          <a:ln cap="flat" cmpd="sng" w="9525">
            <a:solidFill>
              <a:schemeClr val="dk2"/>
            </a:solidFill>
            <a:prstDash val="solid"/>
            <a:round/>
            <a:headEnd len="med" w="med" type="none"/>
            <a:tailEnd len="lg" w="lg" type="triangle"/>
          </a:ln>
        </p:spPr>
      </p:cxnSp>
      <p:cxnSp>
        <p:nvCxnSpPr>
          <p:cNvPr id="128" name="Shape 128"/>
          <p:cNvCxnSpPr>
            <a:stCxn id="124" idx="6"/>
            <a:endCxn id="121" idx="1"/>
          </p:cNvCxnSpPr>
          <p:nvPr/>
        </p:nvCxnSpPr>
        <p:spPr>
          <a:xfrm flipH="1" rot="10800000">
            <a:off x="4779900" y="2571875"/>
            <a:ext cx="1926900" cy="59400"/>
          </a:xfrm>
          <a:prstGeom prst="straightConnector1">
            <a:avLst/>
          </a:prstGeom>
          <a:noFill/>
          <a:ln cap="flat" cmpd="sng" w="9525">
            <a:solidFill>
              <a:schemeClr val="dk2"/>
            </a:solidFill>
            <a:prstDash val="solid"/>
            <a:round/>
            <a:headEnd len="med" w="med" type="none"/>
            <a:tailEnd len="lg" w="lg" type="triangle"/>
          </a:ln>
        </p:spPr>
      </p:cxnSp>
      <p:cxnSp>
        <p:nvCxnSpPr>
          <p:cNvPr id="129" name="Shape 129"/>
          <p:cNvCxnSpPr>
            <a:stCxn id="124" idx="5"/>
            <a:endCxn id="122" idx="1"/>
          </p:cNvCxnSpPr>
          <p:nvPr/>
        </p:nvCxnSpPr>
        <p:spPr>
          <a:xfrm>
            <a:off x="4380101" y="3380313"/>
            <a:ext cx="2358900" cy="488700"/>
          </a:xfrm>
          <a:prstGeom prst="straightConnector1">
            <a:avLst/>
          </a:prstGeom>
          <a:noFill/>
          <a:ln cap="flat" cmpd="sng" w="9525">
            <a:solidFill>
              <a:schemeClr val="dk2"/>
            </a:solidFill>
            <a:prstDash val="solid"/>
            <a:round/>
            <a:headEnd len="med" w="med" type="none"/>
            <a:tailEnd len="lg" w="lg"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Shape 134"/>
          <p:cNvSpPr txBox="1"/>
          <p:nvPr>
            <p:ph type="title"/>
          </p:nvPr>
        </p:nvSpPr>
        <p:spPr>
          <a:xfrm>
            <a:off x="3710025" y="307825"/>
            <a:ext cx="5244900" cy="10158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Font typeface="Lato"/>
              <a:buNone/>
            </a:pPr>
            <a:r>
              <a:rPr lang="en-GB" sz="2400">
                <a:latin typeface="Lato"/>
                <a:ea typeface="Lato"/>
                <a:cs typeface="Lato"/>
                <a:sym typeface="Lato"/>
              </a:rPr>
              <a:t>Erschließung der verlorenen Bibliothek anhand Einbandmakulatur</a:t>
            </a:r>
          </a:p>
        </p:txBody>
      </p:sp>
      <p:sp>
        <p:nvSpPr>
          <p:cNvPr id="135" name="Shape 135"/>
          <p:cNvSpPr txBox="1"/>
          <p:nvPr>
            <p:ph idx="1" type="body"/>
          </p:nvPr>
        </p:nvSpPr>
        <p:spPr>
          <a:xfrm>
            <a:off x="3628450" y="1466700"/>
            <a:ext cx="5408100" cy="3676800"/>
          </a:xfrm>
          <a:prstGeom prst="rect">
            <a:avLst/>
          </a:prstGeom>
          <a:noFill/>
          <a:ln>
            <a:noFill/>
          </a:ln>
        </p:spPr>
        <p:txBody>
          <a:bodyPr anchorCtr="0" anchor="t" bIns="91425" lIns="91425" rIns="91425" wrap="square" tIns="91425">
            <a:noAutofit/>
          </a:bodyPr>
          <a:lstStyle/>
          <a:p>
            <a:pPr indent="-368300" lvl="0" marL="457200" marR="0" rtl="0" algn="l">
              <a:lnSpc>
                <a:spcPct val="115000"/>
              </a:lnSpc>
              <a:spcBef>
                <a:spcPts val="0"/>
              </a:spcBef>
              <a:spcAft>
                <a:spcPts val="0"/>
              </a:spcAft>
              <a:buClr>
                <a:srgbClr val="333333"/>
              </a:buClr>
              <a:buSzPts val="2000"/>
              <a:buFont typeface="Lato"/>
              <a:buChar char="●"/>
            </a:pPr>
            <a:r>
              <a:rPr lang="en-GB" sz="2000">
                <a:solidFill>
                  <a:srgbClr val="333333"/>
                </a:solidFill>
                <a:highlight>
                  <a:srgbClr val="FFFFFF"/>
                </a:highlight>
                <a:latin typeface="Lato"/>
                <a:ea typeface="Lato"/>
                <a:cs typeface="Lato"/>
                <a:sym typeface="Lato"/>
              </a:rPr>
              <a:t>Digitalisierung alle Mondsee Fragmente - ausgelöste und </a:t>
            </a:r>
            <a:r>
              <a:rPr i="1" lang="en-GB" sz="2000">
                <a:solidFill>
                  <a:srgbClr val="333333"/>
                </a:solidFill>
                <a:highlight>
                  <a:srgbClr val="FFFFFF"/>
                </a:highlight>
                <a:latin typeface="Lato"/>
                <a:ea typeface="Lato"/>
                <a:cs typeface="Lato"/>
                <a:sym typeface="Lato"/>
              </a:rPr>
              <a:t>in situ</a:t>
            </a:r>
          </a:p>
          <a:p>
            <a:pPr indent="-368300" lvl="0" marL="457200" marR="0" rtl="0" algn="l">
              <a:lnSpc>
                <a:spcPct val="115000"/>
              </a:lnSpc>
              <a:spcBef>
                <a:spcPts val="0"/>
              </a:spcBef>
              <a:spcAft>
                <a:spcPts val="0"/>
              </a:spcAft>
              <a:buClr>
                <a:srgbClr val="333333"/>
              </a:buClr>
              <a:buSzPts val="2000"/>
              <a:buFont typeface="Lato"/>
              <a:buChar char="●"/>
            </a:pPr>
            <a:r>
              <a:rPr lang="en-GB" sz="2000">
                <a:solidFill>
                  <a:srgbClr val="333333"/>
                </a:solidFill>
                <a:highlight>
                  <a:srgbClr val="FFFFFF"/>
                </a:highlight>
                <a:latin typeface="Lato"/>
                <a:ea typeface="Lato"/>
                <a:cs typeface="Lato"/>
                <a:sym typeface="Lato"/>
              </a:rPr>
              <a:t>Beschreibung die kodikologische und paläographische Merkmale und den Inhalt</a:t>
            </a:r>
          </a:p>
          <a:p>
            <a:pPr indent="-368300" lvl="0" marL="457200" marR="0" rtl="0" algn="l">
              <a:lnSpc>
                <a:spcPct val="115000"/>
              </a:lnSpc>
              <a:spcBef>
                <a:spcPts val="1600"/>
              </a:spcBef>
              <a:spcAft>
                <a:spcPts val="0"/>
              </a:spcAft>
              <a:buClr>
                <a:srgbClr val="333333"/>
              </a:buClr>
              <a:buSzPts val="2000"/>
              <a:buFont typeface="Lato"/>
              <a:buChar char="●"/>
            </a:pPr>
            <a:r>
              <a:rPr lang="en-GB" sz="2000">
                <a:solidFill>
                  <a:srgbClr val="333333"/>
                </a:solidFill>
                <a:highlight>
                  <a:srgbClr val="FFFFFF"/>
                </a:highlight>
                <a:latin typeface="Lato"/>
                <a:ea typeface="Lato"/>
                <a:cs typeface="Lato"/>
                <a:sym typeface="Lato"/>
              </a:rPr>
              <a:t>Zusammenfügen von zugehörigen Fragmenten und Rekonstruieren von ursprünglichen Handschriften</a:t>
            </a:r>
          </a:p>
        </p:txBody>
      </p:sp>
      <p:pic>
        <p:nvPicPr>
          <p:cNvPr id="136" name="Shape 136"/>
          <p:cNvPicPr preferRelativeResize="0"/>
          <p:nvPr/>
        </p:nvPicPr>
        <p:blipFill rotWithShape="1">
          <a:blip r:embed="rId3">
            <a:alphaModFix/>
          </a:blip>
          <a:srcRect b="0" l="0" r="0" t="0"/>
          <a:stretch/>
        </p:blipFill>
        <p:spPr>
          <a:xfrm rot="-5400000">
            <a:off x="552924" y="1924824"/>
            <a:ext cx="2636310" cy="3515079"/>
          </a:xfrm>
          <a:prstGeom prst="rect">
            <a:avLst/>
          </a:prstGeom>
          <a:noFill/>
          <a:ln>
            <a:noFill/>
          </a:ln>
        </p:spPr>
      </p:pic>
      <p:pic>
        <p:nvPicPr>
          <p:cNvPr id="137" name="Shape 137"/>
          <p:cNvPicPr preferRelativeResize="0"/>
          <p:nvPr/>
        </p:nvPicPr>
        <p:blipFill rotWithShape="1">
          <a:blip r:embed="rId4">
            <a:alphaModFix/>
          </a:blip>
          <a:srcRect b="0" l="0" r="0" t="0"/>
          <a:stretch/>
        </p:blipFill>
        <p:spPr>
          <a:xfrm>
            <a:off x="152400" y="152400"/>
            <a:ext cx="3183517" cy="20594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pic>
        <p:nvPicPr>
          <p:cNvPr id="142" name="Shape 142"/>
          <p:cNvPicPr preferRelativeResize="0"/>
          <p:nvPr/>
        </p:nvPicPr>
        <p:blipFill rotWithShape="1">
          <a:blip r:embed="rId3">
            <a:alphaModFix/>
          </a:blip>
          <a:srcRect b="34673" l="0" r="0" t="15450"/>
          <a:stretch/>
        </p:blipFill>
        <p:spPr>
          <a:xfrm>
            <a:off x="0" y="0"/>
            <a:ext cx="3496252" cy="2325000"/>
          </a:xfrm>
          <a:prstGeom prst="rect">
            <a:avLst/>
          </a:prstGeom>
          <a:noFill/>
          <a:ln>
            <a:noFill/>
          </a:ln>
        </p:spPr>
      </p:pic>
      <p:pic>
        <p:nvPicPr>
          <p:cNvPr id="143" name="Shape 143"/>
          <p:cNvPicPr preferRelativeResize="0"/>
          <p:nvPr/>
        </p:nvPicPr>
        <p:blipFill rotWithShape="1">
          <a:blip r:embed="rId4">
            <a:alphaModFix/>
          </a:blip>
          <a:srcRect b="11575" l="0" r="0" t="15207"/>
          <a:stretch/>
        </p:blipFill>
        <p:spPr>
          <a:xfrm>
            <a:off x="3496225" y="0"/>
            <a:ext cx="5647774" cy="2325000"/>
          </a:xfrm>
          <a:prstGeom prst="rect">
            <a:avLst/>
          </a:prstGeom>
          <a:noFill/>
          <a:ln>
            <a:noFill/>
          </a:ln>
        </p:spPr>
      </p:pic>
      <p:sp>
        <p:nvSpPr>
          <p:cNvPr id="144" name="Shape 144"/>
          <p:cNvSpPr txBox="1"/>
          <p:nvPr>
            <p:ph type="title"/>
          </p:nvPr>
        </p:nvSpPr>
        <p:spPr>
          <a:xfrm>
            <a:off x="311700" y="2540450"/>
            <a:ext cx="3119700" cy="20364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chemeClr val="dk1"/>
              </a:buClr>
              <a:buFont typeface="Lato"/>
              <a:buNone/>
            </a:pPr>
            <a:r>
              <a:rPr lang="en-GB" sz="2400">
                <a:latin typeface="Lato"/>
                <a:ea typeface="Lato"/>
                <a:cs typeface="Lato"/>
                <a:sym typeface="Lato"/>
              </a:rPr>
              <a:t>Fertigkeiten für die Digitalisierung und Erfassung von</a:t>
            </a:r>
            <a:r>
              <a:rPr b="1" i="0" lang="en-GB" sz="2400" u="none" cap="none" strike="noStrike">
                <a:solidFill>
                  <a:schemeClr val="dk1"/>
                </a:solidFill>
                <a:latin typeface="Lato"/>
                <a:ea typeface="Lato"/>
                <a:cs typeface="Lato"/>
                <a:sym typeface="Lato"/>
              </a:rPr>
              <a:t> </a:t>
            </a:r>
            <a:r>
              <a:rPr lang="en-GB" sz="2400">
                <a:latin typeface="Lato"/>
                <a:ea typeface="Lato"/>
                <a:cs typeface="Lato"/>
                <a:sym typeface="Lato"/>
              </a:rPr>
              <a:t>F</a:t>
            </a:r>
            <a:r>
              <a:rPr b="1" i="0" lang="en-GB" sz="2400" u="none" cap="none" strike="noStrike">
                <a:solidFill>
                  <a:schemeClr val="dk1"/>
                </a:solidFill>
                <a:latin typeface="Lato"/>
                <a:ea typeface="Lato"/>
                <a:cs typeface="Lato"/>
                <a:sym typeface="Lato"/>
              </a:rPr>
              <a:t>ragmenten </a:t>
            </a:r>
            <a:r>
              <a:rPr b="1" i="1" lang="en-GB" sz="2400" u="none" cap="none" strike="noStrike">
                <a:solidFill>
                  <a:schemeClr val="dk1"/>
                </a:solidFill>
                <a:latin typeface="Lato"/>
                <a:ea typeface="Lato"/>
                <a:cs typeface="Lato"/>
                <a:sym typeface="Lato"/>
              </a:rPr>
              <a:t>in situ</a:t>
            </a:r>
          </a:p>
        </p:txBody>
      </p:sp>
      <p:sp>
        <p:nvSpPr>
          <p:cNvPr id="145" name="Shape 145"/>
          <p:cNvSpPr txBox="1"/>
          <p:nvPr>
            <p:ph idx="1" type="body"/>
          </p:nvPr>
        </p:nvSpPr>
        <p:spPr>
          <a:xfrm>
            <a:off x="3529200" y="2540500"/>
            <a:ext cx="5295300" cy="2036400"/>
          </a:xfrm>
          <a:prstGeom prst="rect">
            <a:avLst/>
          </a:prstGeom>
          <a:noFill/>
          <a:ln>
            <a:noFill/>
          </a:ln>
        </p:spPr>
        <p:txBody>
          <a:bodyPr anchorCtr="0" anchor="t" bIns="91425" lIns="91425" rIns="91425" wrap="square" tIns="91425">
            <a:noAutofit/>
          </a:bodyPr>
          <a:lstStyle/>
          <a:p>
            <a:pPr indent="-228600" lvl="0" marL="457200" marR="0" rtl="0" algn="l">
              <a:lnSpc>
                <a:spcPct val="115000"/>
              </a:lnSpc>
              <a:spcBef>
                <a:spcPts val="0"/>
              </a:spcBef>
              <a:spcAft>
                <a:spcPts val="0"/>
              </a:spcAft>
              <a:buClr>
                <a:schemeClr val="dk2"/>
              </a:buClr>
              <a:buSzPts val="1400"/>
              <a:buFont typeface="Arial"/>
              <a:buChar char="●"/>
            </a:pPr>
            <a:r>
              <a:rPr lang="en-GB"/>
              <a:t>Spiegel </a:t>
            </a:r>
            <a:r>
              <a:rPr b="0" i="0" lang="en-GB" sz="1400" u="none" cap="none" strike="noStrike">
                <a:solidFill>
                  <a:schemeClr val="dk2"/>
                </a:solidFill>
                <a:latin typeface="Arial"/>
                <a:ea typeface="Arial"/>
                <a:cs typeface="Arial"/>
                <a:sym typeface="Arial"/>
              </a:rPr>
              <a:t>/ </a:t>
            </a:r>
            <a:r>
              <a:rPr lang="en-GB"/>
              <a:t>fliegende Blätter </a:t>
            </a:r>
          </a:p>
          <a:p>
            <a:pPr indent="-228600" lvl="0" marL="457200" marR="0" rtl="0" algn="l">
              <a:lnSpc>
                <a:spcPct val="115000"/>
              </a:lnSpc>
              <a:spcBef>
                <a:spcPts val="1600"/>
              </a:spcBef>
              <a:spcAft>
                <a:spcPts val="0"/>
              </a:spcAft>
              <a:buClr>
                <a:schemeClr val="dk2"/>
              </a:buClr>
              <a:buSzPts val="1400"/>
              <a:buFont typeface="Arial"/>
              <a:buChar char="●"/>
            </a:pPr>
            <a:r>
              <a:rPr lang="en-GB"/>
              <a:t>Einbandbezug</a:t>
            </a:r>
          </a:p>
          <a:p>
            <a:pPr indent="-228600" lvl="0" marL="457200" marR="0" rtl="0" algn="l">
              <a:lnSpc>
                <a:spcPct val="115000"/>
              </a:lnSpc>
              <a:spcBef>
                <a:spcPts val="1600"/>
              </a:spcBef>
              <a:spcAft>
                <a:spcPts val="0"/>
              </a:spcAft>
              <a:buClr>
                <a:schemeClr val="dk2"/>
              </a:buClr>
              <a:buSzPts val="1400"/>
              <a:buFont typeface="Arial"/>
              <a:buChar char="●"/>
            </a:pPr>
            <a:r>
              <a:rPr lang="en-GB"/>
              <a:t>Falzverstärkung</a:t>
            </a:r>
          </a:p>
          <a:p>
            <a:pPr indent="-228600" lvl="0" marL="457200" marR="0" rtl="0" algn="l">
              <a:lnSpc>
                <a:spcPct val="115000"/>
              </a:lnSpc>
              <a:spcBef>
                <a:spcPts val="1600"/>
              </a:spcBef>
              <a:spcAft>
                <a:spcPts val="0"/>
              </a:spcAft>
              <a:buClr>
                <a:schemeClr val="dk2"/>
              </a:buClr>
              <a:buSzPts val="1400"/>
              <a:buFont typeface="Arial"/>
              <a:buChar char="●"/>
            </a:pPr>
            <a:r>
              <a:rPr lang="en-GB"/>
              <a:t>Rückenhinterklebung / Flügelfalz</a:t>
            </a:r>
          </a:p>
          <a:p>
            <a:pPr indent="-228600" lvl="0" marL="457200" marR="0" rtl="0" algn="l">
              <a:lnSpc>
                <a:spcPct val="115000"/>
              </a:lnSpc>
              <a:spcBef>
                <a:spcPts val="1600"/>
              </a:spcBef>
              <a:spcAft>
                <a:spcPts val="0"/>
              </a:spcAft>
              <a:buClr>
                <a:schemeClr val="dk2"/>
              </a:buClr>
              <a:buSzPts val="1400"/>
              <a:buFont typeface="Arial"/>
              <a:buChar char="●"/>
            </a:pPr>
            <a:r>
              <a:rPr lang="en-GB"/>
              <a:t>Abklatsch</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Shape 150"/>
          <p:cNvSpPr txBox="1"/>
          <p:nvPr>
            <p:ph type="title"/>
          </p:nvPr>
        </p:nvSpPr>
        <p:spPr>
          <a:xfrm>
            <a:off x="311700" y="445025"/>
            <a:ext cx="8520600" cy="5727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chemeClr val="dk1"/>
              </a:buClr>
              <a:buFont typeface="Lato"/>
              <a:buNone/>
            </a:pPr>
            <a:r>
              <a:rPr lang="en-GB">
                <a:latin typeface="Lato"/>
                <a:ea typeface="Lato"/>
                <a:cs typeface="Lato"/>
                <a:sym typeface="Lato"/>
              </a:rPr>
              <a:t>Rückenhinterklebung</a:t>
            </a:r>
          </a:p>
        </p:txBody>
      </p:sp>
      <p:sp>
        <p:nvSpPr>
          <p:cNvPr id="151" name="Shape 151"/>
          <p:cNvSpPr txBox="1"/>
          <p:nvPr>
            <p:ph idx="1" type="body"/>
          </p:nvPr>
        </p:nvSpPr>
        <p:spPr>
          <a:xfrm>
            <a:off x="311700" y="1152475"/>
            <a:ext cx="3993000" cy="1299000"/>
          </a:xfrm>
          <a:prstGeom prst="rect">
            <a:avLst/>
          </a:prstGeom>
          <a:no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2"/>
              </a:buClr>
              <a:buFont typeface="Lato"/>
              <a:buNone/>
            </a:pPr>
            <a:r>
              <a:rPr b="0" i="0" lang="en-GB" sz="1800" u="none" cap="none" strike="noStrike">
                <a:solidFill>
                  <a:schemeClr val="dk2"/>
                </a:solidFill>
                <a:latin typeface="Lato"/>
                <a:ea typeface="Lato"/>
                <a:cs typeface="Lato"/>
                <a:sym typeface="Lato"/>
              </a:rPr>
              <a:t>Cod. 732 </a:t>
            </a:r>
          </a:p>
          <a:p>
            <a:pPr indent="0" lvl="0" marL="0" marR="0" rtl="0" algn="l">
              <a:lnSpc>
                <a:spcPct val="115000"/>
              </a:lnSpc>
              <a:spcBef>
                <a:spcPts val="1600"/>
              </a:spcBef>
              <a:spcAft>
                <a:spcPts val="0"/>
              </a:spcAft>
              <a:buClr>
                <a:schemeClr val="dk2"/>
              </a:buClr>
              <a:buFont typeface="Calibri"/>
              <a:buNone/>
            </a:pPr>
            <a:r>
              <a:rPr b="0" i="0" lang="en-GB" sz="1150" u="none" cap="none" strike="noStrike">
                <a:solidFill>
                  <a:schemeClr val="dk1"/>
                </a:solidFill>
                <a:highlight>
                  <a:srgbClr val="FFFFFF"/>
                </a:highlight>
                <a:latin typeface="Calibri"/>
                <a:ea typeface="Calibri"/>
                <a:cs typeface="Calibri"/>
                <a:sym typeface="Calibri"/>
              </a:rPr>
              <a:t>Hymnus: [Lux ecce surgit aurea pallens ...] </a:t>
            </a:r>
            <a:r>
              <a:rPr b="0" i="1" lang="en-GB" sz="1150" u="none" cap="none" strike="noStrike">
                <a:solidFill>
                  <a:schemeClr val="dk1"/>
                </a:solidFill>
                <a:highlight>
                  <a:srgbClr val="FFFFFF"/>
                </a:highlight>
                <a:latin typeface="Calibri"/>
                <a:ea typeface="Calibri"/>
                <a:cs typeface="Calibri"/>
                <a:sym typeface="Calibri"/>
              </a:rPr>
              <a:t>ne noxa corpus</a:t>
            </a:r>
            <a:r>
              <a:rPr b="0" i="0" lang="en-GB" sz="1150" u="none" cap="none" strike="noStrike">
                <a:solidFill>
                  <a:schemeClr val="dk1"/>
                </a:solidFill>
                <a:highlight>
                  <a:srgbClr val="FFFFFF"/>
                </a:highlight>
                <a:latin typeface="Calibri"/>
                <a:ea typeface="Calibri"/>
                <a:cs typeface="Calibri"/>
                <a:sym typeface="Calibri"/>
              </a:rPr>
              <a:t> [...] </a:t>
            </a:r>
            <a:r>
              <a:rPr b="0" i="1" lang="en-GB" sz="1150" u="none" cap="none" strike="noStrike">
                <a:solidFill>
                  <a:schemeClr val="dk1"/>
                </a:solidFill>
                <a:highlight>
                  <a:srgbClr val="FFFFFF"/>
                </a:highlight>
                <a:latin typeface="Calibri"/>
                <a:ea typeface="Calibri"/>
                <a:cs typeface="Calibri"/>
                <a:sym typeface="Calibri"/>
              </a:rPr>
              <a:t>qui nos diebu</a:t>
            </a:r>
            <a:r>
              <a:rPr b="0" i="0" lang="en-GB" sz="1150" u="none" cap="none" strike="noStrike">
                <a:solidFill>
                  <a:schemeClr val="dk1"/>
                </a:solidFill>
                <a:highlight>
                  <a:srgbClr val="FFFFFF"/>
                </a:highlight>
                <a:latin typeface="Calibri"/>
                <a:ea typeface="Calibri"/>
                <a:cs typeface="Calibri"/>
                <a:sym typeface="Calibri"/>
              </a:rPr>
              <a:t>[s...] </a:t>
            </a:r>
            <a:r>
              <a:rPr b="0" i="1" lang="en-GB" sz="1150" u="none" cap="none" strike="noStrike">
                <a:solidFill>
                  <a:schemeClr val="dk1"/>
                </a:solidFill>
                <a:highlight>
                  <a:srgbClr val="FFFFFF"/>
                </a:highlight>
                <a:latin typeface="Calibri"/>
                <a:ea typeface="Calibri"/>
                <a:cs typeface="Calibri"/>
                <a:sym typeface="Calibri"/>
              </a:rPr>
              <a:t>in uesperum</a:t>
            </a:r>
            <a:r>
              <a:rPr b="0" i="0" lang="en-GB" sz="1150" u="none" cap="none" strike="noStrike">
                <a:solidFill>
                  <a:schemeClr val="dk1"/>
                </a:solidFill>
                <a:highlight>
                  <a:srgbClr val="FFFFFF"/>
                </a:highlight>
                <a:latin typeface="Calibri"/>
                <a:ea typeface="Calibri"/>
                <a:cs typeface="Calibri"/>
                <a:sym typeface="Calibri"/>
              </a:rPr>
              <a:t> (Can 008340). </a:t>
            </a:r>
          </a:p>
          <a:p>
            <a:pPr indent="0" lvl="0" marL="0" marR="0" rtl="0" algn="l">
              <a:lnSpc>
                <a:spcPct val="115000"/>
              </a:lnSpc>
              <a:spcBef>
                <a:spcPts val="1600"/>
              </a:spcBef>
              <a:spcAft>
                <a:spcPts val="0"/>
              </a:spcAft>
              <a:buClr>
                <a:schemeClr val="dk2"/>
              </a:buClr>
              <a:buFont typeface="Arial"/>
              <a:buNone/>
            </a:pPr>
            <a:r>
              <a:t/>
            </a:r>
            <a:endParaRPr b="0" i="0" sz="1050" u="none" cap="none" strike="noStrike">
              <a:solidFill>
                <a:srgbClr val="333333"/>
              </a:solidFill>
              <a:highlight>
                <a:srgbClr val="FFFFFF"/>
              </a:highlight>
              <a:latin typeface="Arial"/>
              <a:ea typeface="Arial"/>
              <a:cs typeface="Arial"/>
              <a:sym typeface="Arial"/>
            </a:endParaRPr>
          </a:p>
        </p:txBody>
      </p:sp>
      <p:pic>
        <p:nvPicPr>
          <p:cNvPr id="152" name="Shape 152"/>
          <p:cNvPicPr preferRelativeResize="0"/>
          <p:nvPr/>
        </p:nvPicPr>
        <p:blipFill rotWithShape="1">
          <a:blip r:embed="rId3">
            <a:alphaModFix/>
          </a:blip>
          <a:srcRect b="0" l="0" r="0" t="0"/>
          <a:stretch/>
        </p:blipFill>
        <p:spPr>
          <a:xfrm>
            <a:off x="4628976" y="-1"/>
            <a:ext cx="3714813" cy="5143496"/>
          </a:xfrm>
          <a:prstGeom prst="rect">
            <a:avLst/>
          </a:prstGeom>
          <a:noFill/>
          <a:ln>
            <a:noFill/>
          </a:ln>
        </p:spPr>
      </p:pic>
      <p:sp>
        <p:nvSpPr>
          <p:cNvPr id="153" name="Shape 153"/>
          <p:cNvSpPr/>
          <p:nvPr/>
        </p:nvSpPr>
        <p:spPr>
          <a:xfrm>
            <a:off x="4591625" y="2729950"/>
            <a:ext cx="1022700" cy="1133100"/>
          </a:xfrm>
          <a:prstGeom prst="rect">
            <a:avLst/>
          </a:prstGeom>
          <a:noFill/>
          <a:ln cap="flat" cmpd="sng" w="9525">
            <a:solidFill>
              <a:srgbClr val="FF9900"/>
            </a:solidFill>
            <a:prstDash val="solid"/>
            <a:round/>
            <a:headEnd len="med" w="med" type="none"/>
            <a:tailEnd len="med" w="med" type="none"/>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154" name="Shape 154"/>
          <p:cNvPicPr preferRelativeResize="0"/>
          <p:nvPr/>
        </p:nvPicPr>
        <p:blipFill rotWithShape="1">
          <a:blip r:embed="rId4">
            <a:alphaModFix/>
          </a:blip>
          <a:srcRect b="0" l="0" r="0" t="0"/>
          <a:stretch/>
        </p:blipFill>
        <p:spPr>
          <a:xfrm>
            <a:off x="311700" y="2477925"/>
            <a:ext cx="3585484" cy="2387226"/>
          </a:xfrm>
          <a:prstGeom prst="rect">
            <a:avLst/>
          </a:prstGeom>
          <a:noFill/>
          <a:ln>
            <a:noFill/>
          </a:ln>
        </p:spPr>
      </p:pic>
      <p:sp>
        <p:nvSpPr>
          <p:cNvPr id="155" name="Shape 155"/>
          <p:cNvSpPr txBox="1"/>
          <p:nvPr/>
        </p:nvSpPr>
        <p:spPr>
          <a:xfrm>
            <a:off x="349587" y="4633275"/>
            <a:ext cx="3509700" cy="1686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D9D9D9"/>
              </a:buClr>
              <a:buFont typeface="Lato"/>
              <a:buNone/>
            </a:pPr>
            <a:r>
              <a:rPr b="0" i="0" lang="en-GB" sz="1100" u="none" cap="none" strike="noStrike">
                <a:solidFill>
                  <a:srgbClr val="D9D9D9"/>
                </a:solidFill>
                <a:latin typeface="Lato"/>
                <a:ea typeface="Lato"/>
                <a:cs typeface="Lato"/>
                <a:sym typeface="Lato"/>
              </a:rPr>
              <a:t>Suffolk Record Office</a:t>
            </a:r>
          </a:p>
        </p:txBody>
      </p:sp>
      <p:sp>
        <p:nvSpPr>
          <p:cNvPr id="156" name="Shape 156"/>
          <p:cNvSpPr/>
          <p:nvPr/>
        </p:nvSpPr>
        <p:spPr>
          <a:xfrm>
            <a:off x="4454820" y="2417862"/>
            <a:ext cx="234360" cy="307777"/>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Font typeface="Arial"/>
              <a:buNone/>
            </a:pPr>
            <a:r>
              <a:rPr b="0" i="0" lang="en-GB" sz="1400" u="none" cap="none" strike="noStrike">
                <a:solidFill>
                  <a:srgbClr val="000000"/>
                </a:solidFill>
                <a:latin typeface="Arial"/>
                <a:ea typeface="Arial"/>
                <a:cs typeface="Arial"/>
                <a:sym typeface="Arial"/>
              </a:rPr>
              <a:t> </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Shape 161"/>
          <p:cNvSpPr txBox="1"/>
          <p:nvPr>
            <p:ph type="title"/>
          </p:nvPr>
        </p:nvSpPr>
        <p:spPr>
          <a:xfrm>
            <a:off x="243675" y="498600"/>
            <a:ext cx="4962300" cy="7611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Font typeface="Lato"/>
              <a:buNone/>
            </a:pPr>
            <a:r>
              <a:rPr b="0" lang="en-GB" sz="2400">
                <a:latin typeface="Lato"/>
                <a:ea typeface="Lato"/>
                <a:cs typeface="Lato"/>
                <a:sym typeface="Lato"/>
              </a:rPr>
              <a:t>Die (halb)versteckten Fragmente: Fälze</a:t>
            </a:r>
          </a:p>
        </p:txBody>
      </p:sp>
      <p:sp>
        <p:nvSpPr>
          <p:cNvPr id="162" name="Shape 162"/>
          <p:cNvSpPr txBox="1"/>
          <p:nvPr>
            <p:ph idx="1" type="body"/>
          </p:nvPr>
        </p:nvSpPr>
        <p:spPr>
          <a:xfrm>
            <a:off x="304800" y="1554149"/>
            <a:ext cx="2089800" cy="3310500"/>
          </a:xfrm>
          <a:prstGeom prst="rect">
            <a:avLst/>
          </a:prstGeom>
          <a:no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pic>
        <p:nvPicPr>
          <p:cNvPr id="163" name="Shape 163"/>
          <p:cNvPicPr preferRelativeResize="0"/>
          <p:nvPr/>
        </p:nvPicPr>
        <p:blipFill>
          <a:blip r:embed="rId3">
            <a:alphaModFix/>
          </a:blip>
          <a:stretch>
            <a:fillRect/>
          </a:stretch>
        </p:blipFill>
        <p:spPr>
          <a:xfrm>
            <a:off x="5419500" y="152400"/>
            <a:ext cx="3572100" cy="4762800"/>
          </a:xfrm>
          <a:prstGeom prst="rect">
            <a:avLst/>
          </a:prstGeom>
          <a:noFill/>
          <a:ln>
            <a:noFill/>
          </a:ln>
        </p:spPr>
      </p:pic>
      <p:pic>
        <p:nvPicPr>
          <p:cNvPr id="164" name="Shape 164"/>
          <p:cNvPicPr preferRelativeResize="0"/>
          <p:nvPr/>
        </p:nvPicPr>
        <p:blipFill>
          <a:blip r:embed="rId4">
            <a:alphaModFix/>
          </a:blip>
          <a:stretch>
            <a:fillRect/>
          </a:stretch>
        </p:blipFill>
        <p:spPr>
          <a:xfrm>
            <a:off x="304800" y="2869850"/>
            <a:ext cx="3206500" cy="2133451"/>
          </a:xfrm>
          <a:prstGeom prst="rect">
            <a:avLst/>
          </a:prstGeom>
          <a:noFill/>
          <a:ln>
            <a:noFill/>
          </a:ln>
        </p:spPr>
      </p:pic>
      <p:sp>
        <p:nvSpPr>
          <p:cNvPr id="165" name="Shape 165"/>
          <p:cNvSpPr txBox="1"/>
          <p:nvPr/>
        </p:nvSpPr>
        <p:spPr>
          <a:xfrm>
            <a:off x="2186500" y="4788600"/>
            <a:ext cx="1324800" cy="126600"/>
          </a:xfrm>
          <a:prstGeom prst="rect">
            <a:avLst/>
          </a:prstGeom>
          <a:noFill/>
          <a:ln>
            <a:noFill/>
          </a:ln>
        </p:spPr>
        <p:txBody>
          <a:bodyPr anchorCtr="0" anchor="t" bIns="91425" lIns="91425" rIns="91425" wrap="square" tIns="91425">
            <a:noAutofit/>
          </a:bodyPr>
          <a:lstStyle/>
          <a:p>
            <a:pPr indent="0" lvl="0" marL="0" rtl="0">
              <a:spcBef>
                <a:spcPts val="0"/>
              </a:spcBef>
              <a:buNone/>
            </a:pPr>
            <a:r>
              <a:rPr lang="en-GB" sz="700">
                <a:solidFill>
                  <a:srgbClr val="FFFFFF"/>
                </a:solidFill>
                <a:latin typeface="Lato"/>
                <a:ea typeface="Lato"/>
                <a:cs typeface="Lato"/>
                <a:sym typeface="Lato"/>
              </a:rPr>
              <a:t>quintessenz-manufaktur.de</a:t>
            </a:r>
          </a:p>
        </p:txBody>
      </p:sp>
      <p:pic>
        <p:nvPicPr>
          <p:cNvPr id="166" name="Shape 166"/>
          <p:cNvPicPr preferRelativeResize="0"/>
          <p:nvPr/>
        </p:nvPicPr>
        <p:blipFill>
          <a:blip r:embed="rId5">
            <a:alphaModFix/>
          </a:blip>
          <a:stretch>
            <a:fillRect/>
          </a:stretch>
        </p:blipFill>
        <p:spPr>
          <a:xfrm>
            <a:off x="304800" y="1411435"/>
            <a:ext cx="3206500" cy="152629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Shape 171"/>
          <p:cNvSpPr txBox="1"/>
          <p:nvPr>
            <p:ph type="title"/>
          </p:nvPr>
        </p:nvSpPr>
        <p:spPr>
          <a:xfrm>
            <a:off x="311700" y="445025"/>
            <a:ext cx="8520600" cy="572700"/>
          </a:xfrm>
          <a:prstGeom prst="rect">
            <a:avLst/>
          </a:prstGeom>
          <a:noFill/>
          <a:ln>
            <a:noFill/>
          </a:ln>
        </p:spPr>
        <p:txBody>
          <a:bodyPr anchorCtr="0" anchor="t" bIns="91425" lIns="91425" rIns="91425" wrap="square" tIns="91425">
            <a:noAutofit/>
          </a:bodyPr>
          <a:lstStyle/>
          <a:p>
            <a:pPr indent="-69850" lvl="0" marL="0" marR="0" rtl="0" algn="l">
              <a:lnSpc>
                <a:spcPct val="100000"/>
              </a:lnSpc>
              <a:spcBef>
                <a:spcPts val="0"/>
              </a:spcBef>
              <a:spcAft>
                <a:spcPts val="0"/>
              </a:spcAft>
              <a:buClr>
                <a:schemeClr val="dk1"/>
              </a:buClr>
              <a:buSzPts val="1100"/>
              <a:buFont typeface="Arial"/>
              <a:buNone/>
            </a:pPr>
            <a:r>
              <a:t/>
            </a:r>
            <a:endParaRPr>
              <a:latin typeface="Lato"/>
              <a:ea typeface="Lato"/>
              <a:cs typeface="Lato"/>
              <a:sym typeface="Lato"/>
            </a:endParaRPr>
          </a:p>
          <a:p>
            <a:pPr indent="-69850" lvl="0" marL="0" marR="0" rtl="0" algn="l">
              <a:lnSpc>
                <a:spcPct val="100000"/>
              </a:lnSpc>
              <a:spcBef>
                <a:spcPts val="0"/>
              </a:spcBef>
              <a:spcAft>
                <a:spcPts val="0"/>
              </a:spcAft>
              <a:buClr>
                <a:schemeClr val="dk1"/>
              </a:buClr>
              <a:buSzPts val="1100"/>
              <a:buFont typeface="Arial"/>
              <a:buNone/>
            </a:pPr>
            <a:r>
              <a:t/>
            </a:r>
            <a:endParaRPr>
              <a:latin typeface="Lato"/>
              <a:ea typeface="Lato"/>
              <a:cs typeface="Lato"/>
              <a:sym typeface="Lato"/>
            </a:endParaRPr>
          </a:p>
          <a:p>
            <a:pPr indent="0" lvl="0" marL="0" marR="0" rtl="0" algn="l">
              <a:lnSpc>
                <a:spcPct val="100000"/>
              </a:lnSpc>
              <a:spcBef>
                <a:spcPts val="0"/>
              </a:spcBef>
              <a:spcAft>
                <a:spcPts val="0"/>
              </a:spcAft>
              <a:buClr>
                <a:schemeClr val="dk1"/>
              </a:buClr>
              <a:buFont typeface="Arial"/>
              <a:buNone/>
            </a:pPr>
            <a:r>
              <a:t/>
            </a:r>
            <a:endParaRPr>
              <a:latin typeface="Lato"/>
              <a:ea typeface="Lato"/>
              <a:cs typeface="Lato"/>
              <a:sym typeface="Lato"/>
            </a:endParaRPr>
          </a:p>
        </p:txBody>
      </p:sp>
      <p:sp>
        <p:nvSpPr>
          <p:cNvPr id="172" name="Shape 172"/>
          <p:cNvSpPr txBox="1"/>
          <p:nvPr>
            <p:ph idx="1" type="body"/>
          </p:nvPr>
        </p:nvSpPr>
        <p:spPr>
          <a:xfrm>
            <a:off x="311700" y="1152475"/>
            <a:ext cx="8520600" cy="3416400"/>
          </a:xfrm>
          <a:prstGeom prst="rect">
            <a:avLst/>
          </a:prstGeom>
          <a:no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sp>
        <p:nvSpPr>
          <p:cNvPr descr="503" id="173" name="Shape 173"/>
          <p:cNvSpPr txBox="1"/>
          <p:nvPr/>
        </p:nvSpPr>
        <p:spPr>
          <a:xfrm>
            <a:off x="4421625" y="2056375"/>
            <a:ext cx="4410600" cy="2922000"/>
          </a:xfrm>
          <a:prstGeom prst="rect">
            <a:avLst/>
          </a:prstGeom>
          <a:blipFill rotWithShape="1">
            <a:blip r:embed="rId3">
              <a:alphaModFix/>
            </a:blip>
            <a:stretch>
              <a:fillRect b="0" l="0" r="0" t="0"/>
            </a:stretch>
          </a:blipFill>
          <a:ln cap="flat" cmpd="sng" w="9525">
            <a:solidFill>
              <a:srgbClr val="000000"/>
            </a:solidFill>
            <a:prstDash val="solid"/>
            <a:miter lim="800000"/>
            <a:headEnd len="med" w="med" type="none"/>
            <a:tailEnd len="med" w="med" type="none"/>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Arial"/>
              <a:ea typeface="Arial"/>
              <a:cs typeface="Arial"/>
              <a:sym typeface="Arial"/>
            </a:endParaRPr>
          </a:p>
        </p:txBody>
      </p:sp>
      <p:pic>
        <p:nvPicPr>
          <p:cNvPr descr="UNI-Logo-4c_Siegel_neg-600" id="174" name="Shape 174"/>
          <p:cNvPicPr preferRelativeResize="0"/>
          <p:nvPr/>
        </p:nvPicPr>
        <p:blipFill rotWithShape="1">
          <a:blip r:embed="rId4">
            <a:alphaModFix/>
          </a:blip>
          <a:srcRect b="0" l="32984" r="0" t="0"/>
          <a:stretch/>
        </p:blipFill>
        <p:spPr>
          <a:xfrm>
            <a:off x="8510029" y="4568875"/>
            <a:ext cx="322200" cy="409500"/>
          </a:xfrm>
          <a:prstGeom prst="rect">
            <a:avLst/>
          </a:prstGeom>
          <a:noFill/>
          <a:ln>
            <a:noFill/>
          </a:ln>
        </p:spPr>
      </p:pic>
      <p:pic>
        <p:nvPicPr>
          <p:cNvPr id="175" name="Shape 175"/>
          <p:cNvPicPr preferRelativeResize="0"/>
          <p:nvPr/>
        </p:nvPicPr>
        <p:blipFill>
          <a:blip r:embed="rId5">
            <a:alphaModFix/>
          </a:blip>
          <a:stretch>
            <a:fillRect/>
          </a:stretch>
        </p:blipFill>
        <p:spPr>
          <a:xfrm>
            <a:off x="376725" y="2033550"/>
            <a:ext cx="3956876" cy="29676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